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0" r:id="rId4"/>
    <p:sldMasterId id="2147483784" r:id="rId5"/>
  </p:sldMasterIdLst>
  <p:notesMasterIdLst>
    <p:notesMasterId r:id="rId10"/>
  </p:notesMasterIdLst>
  <p:handoutMasterIdLst>
    <p:handoutMasterId r:id="rId11"/>
  </p:handoutMasterIdLst>
  <p:sldIdLst>
    <p:sldId id="415" r:id="rId6"/>
    <p:sldId id="414" r:id="rId7"/>
    <p:sldId id="416" r:id="rId8"/>
    <p:sldId id="417"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53" autoAdjust="0"/>
    <p:restoredTop sz="80259" autoAdjust="0"/>
  </p:normalViewPr>
  <p:slideViewPr>
    <p:cSldViewPr snapToGrid="0">
      <p:cViewPr varScale="1">
        <p:scale>
          <a:sx n="91" d="100"/>
          <a:sy n="91" d="100"/>
        </p:scale>
        <p:origin x="1272" y="36"/>
      </p:cViewPr>
      <p:guideLst/>
    </p:cSldViewPr>
  </p:slideViewPr>
  <p:notesTextViewPr>
    <p:cViewPr>
      <p:scale>
        <a:sx n="3" d="2"/>
        <a:sy n="3" d="2"/>
      </p:scale>
      <p:origin x="0" y="0"/>
    </p:cViewPr>
  </p:notesTextViewPr>
  <p:notesViewPr>
    <p:cSldViewPr snapToGrid="0">
      <p:cViewPr varScale="1">
        <p:scale>
          <a:sx n="87" d="100"/>
          <a:sy n="87" d="100"/>
        </p:scale>
        <p:origin x="3840"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67F07B5-4BC9-AB78-4442-485B364366D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49E42B99-908B-1894-9BA6-5464D3CD486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B19384F-D5D8-4C99-8295-85359AACC903}" type="datetimeFigureOut">
              <a:rPr lang="en-GB" smtClean="0"/>
              <a:t>12/12/2024</a:t>
            </a:fld>
            <a:endParaRPr lang="en-GB"/>
          </a:p>
        </p:txBody>
      </p:sp>
      <p:sp>
        <p:nvSpPr>
          <p:cNvPr id="4" name="Footer Placeholder 3">
            <a:extLst>
              <a:ext uri="{FF2B5EF4-FFF2-40B4-BE49-F238E27FC236}">
                <a16:creationId xmlns:a16="http://schemas.microsoft.com/office/drawing/2014/main" id="{978BC58F-4232-4489-2A61-32E19A3055E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9FB5CF88-0B5A-9163-CA30-6AF2F7566BC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0FED276-F350-463F-B260-42A298EEC421}" type="slidenum">
              <a:rPr lang="en-GB" smtClean="0"/>
              <a:t>‹#›</a:t>
            </a:fld>
            <a:endParaRPr lang="en-GB"/>
          </a:p>
        </p:txBody>
      </p:sp>
    </p:spTree>
    <p:extLst>
      <p:ext uri="{BB962C8B-B14F-4D97-AF65-F5344CB8AC3E}">
        <p14:creationId xmlns:p14="http://schemas.microsoft.com/office/powerpoint/2010/main" val="39324548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38A3DF-8E93-4294-B15F-09AD2FFA1686}" type="datetimeFigureOut">
              <a:t>12/12/2024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5107CE-C9C8-4F70-A77E-E3AD8283A864}" type="slidenum">
              <a:t>‹#›</a:t>
            </a:fld>
            <a:endParaRPr lang="en-US"/>
          </a:p>
        </p:txBody>
      </p:sp>
    </p:spTree>
    <p:extLst>
      <p:ext uri="{BB962C8B-B14F-4D97-AF65-F5344CB8AC3E}">
        <p14:creationId xmlns:p14="http://schemas.microsoft.com/office/powerpoint/2010/main" val="22439657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Attendance </a:t>
            </a:r>
          </a:p>
        </p:txBody>
      </p:sp>
      <p:sp>
        <p:nvSpPr>
          <p:cNvPr id="4" name="Slide Number Placeholder 3"/>
          <p:cNvSpPr>
            <a:spLocks noGrp="1"/>
          </p:cNvSpPr>
          <p:nvPr>
            <p:ph type="sldNum" sz="quarter" idx="5"/>
          </p:nvPr>
        </p:nvSpPr>
        <p:spPr/>
        <p:txBody>
          <a:bodyPr/>
          <a:lstStyle/>
          <a:p>
            <a:fld id="{7C5107CE-C9C8-4F70-A77E-E3AD8283A864}" type="slidenum">
              <a:rPr lang="en-GB" smtClean="0"/>
              <a:t>2</a:t>
            </a:fld>
            <a:endParaRPr lang="en-GB"/>
          </a:p>
        </p:txBody>
      </p:sp>
    </p:spTree>
    <p:extLst>
      <p:ext uri="{BB962C8B-B14F-4D97-AF65-F5344CB8AC3E}">
        <p14:creationId xmlns:p14="http://schemas.microsoft.com/office/powerpoint/2010/main" val="14369798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Attendance </a:t>
            </a:r>
          </a:p>
        </p:txBody>
      </p:sp>
      <p:sp>
        <p:nvSpPr>
          <p:cNvPr id="4" name="Slide Number Placeholder 3"/>
          <p:cNvSpPr>
            <a:spLocks noGrp="1"/>
          </p:cNvSpPr>
          <p:nvPr>
            <p:ph type="sldNum" sz="quarter" idx="5"/>
          </p:nvPr>
        </p:nvSpPr>
        <p:spPr/>
        <p:txBody>
          <a:bodyPr/>
          <a:lstStyle/>
          <a:p>
            <a:fld id="{7C5107CE-C9C8-4F70-A77E-E3AD8283A864}" type="slidenum">
              <a:rPr lang="en-GB" smtClean="0"/>
              <a:t>3</a:t>
            </a:fld>
            <a:endParaRPr lang="en-GB"/>
          </a:p>
        </p:txBody>
      </p:sp>
    </p:spTree>
    <p:extLst>
      <p:ext uri="{BB962C8B-B14F-4D97-AF65-F5344CB8AC3E}">
        <p14:creationId xmlns:p14="http://schemas.microsoft.com/office/powerpoint/2010/main" val="32233407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Attendance </a:t>
            </a:r>
          </a:p>
        </p:txBody>
      </p:sp>
      <p:sp>
        <p:nvSpPr>
          <p:cNvPr id="4" name="Slide Number Placeholder 3"/>
          <p:cNvSpPr>
            <a:spLocks noGrp="1"/>
          </p:cNvSpPr>
          <p:nvPr>
            <p:ph type="sldNum" sz="quarter" idx="5"/>
          </p:nvPr>
        </p:nvSpPr>
        <p:spPr/>
        <p:txBody>
          <a:bodyPr/>
          <a:lstStyle/>
          <a:p>
            <a:fld id="{7C5107CE-C9C8-4F70-A77E-E3AD8283A864}" type="slidenum">
              <a:rPr lang="en-GB" smtClean="0"/>
              <a:t>4</a:t>
            </a:fld>
            <a:endParaRPr lang="en-GB"/>
          </a:p>
        </p:txBody>
      </p:sp>
    </p:spTree>
    <p:extLst>
      <p:ext uri="{BB962C8B-B14F-4D97-AF65-F5344CB8AC3E}">
        <p14:creationId xmlns:p14="http://schemas.microsoft.com/office/powerpoint/2010/main" val="8240763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65EBD6-A1D0-4F4F-9725-602134E0A80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7C251D6-3A3C-4790-85F7-F46C7FC8F38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144408D-5663-4170-AF1B-B18FCE4CC26B}"/>
              </a:ext>
            </a:extLst>
          </p:cNvPr>
          <p:cNvSpPr>
            <a:spLocks noGrp="1"/>
          </p:cNvSpPr>
          <p:nvPr>
            <p:ph type="dt" sz="half" idx="10"/>
          </p:nvPr>
        </p:nvSpPr>
        <p:spPr/>
        <p:txBody>
          <a:bodyPr/>
          <a:lstStyle/>
          <a:p>
            <a:fld id="{DEE4BC5A-BF3B-4D97-9D25-CD978068B8A4}" type="datetimeFigureOut">
              <a:rPr lang="en-GB" smtClean="0"/>
              <a:t>12/12/2024</a:t>
            </a:fld>
            <a:endParaRPr lang="en-GB"/>
          </a:p>
        </p:txBody>
      </p:sp>
      <p:sp>
        <p:nvSpPr>
          <p:cNvPr id="5" name="Footer Placeholder 4">
            <a:extLst>
              <a:ext uri="{FF2B5EF4-FFF2-40B4-BE49-F238E27FC236}">
                <a16:creationId xmlns:a16="http://schemas.microsoft.com/office/drawing/2014/main" id="{F083AF47-B9E1-4755-ACBE-9DA97404E4A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4C6F228-F5B4-4669-97EE-9E1E32AE4DC5}"/>
              </a:ext>
            </a:extLst>
          </p:cNvPr>
          <p:cNvSpPr>
            <a:spLocks noGrp="1"/>
          </p:cNvSpPr>
          <p:nvPr>
            <p:ph type="sldNum" sz="quarter" idx="12"/>
          </p:nvPr>
        </p:nvSpPr>
        <p:spPr/>
        <p:txBody>
          <a:bodyPr/>
          <a:lstStyle/>
          <a:p>
            <a:fld id="{E150F32E-0DC7-43F8-840C-A602DDFD80F9}" type="slidenum">
              <a:rPr lang="en-GB" smtClean="0"/>
              <a:t>‹#›</a:t>
            </a:fld>
            <a:endParaRPr lang="en-GB"/>
          </a:p>
        </p:txBody>
      </p:sp>
    </p:spTree>
    <p:extLst>
      <p:ext uri="{BB962C8B-B14F-4D97-AF65-F5344CB8AC3E}">
        <p14:creationId xmlns:p14="http://schemas.microsoft.com/office/powerpoint/2010/main" val="10462471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CDDD8-3A6A-4F55-8A73-5C562BF821C8}"/>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9C612BE-FD95-4C00-9F98-DD92F790D49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4FC80B8-EEBD-425D-8FCD-0F89E6529B16}"/>
              </a:ext>
            </a:extLst>
          </p:cNvPr>
          <p:cNvSpPr>
            <a:spLocks noGrp="1"/>
          </p:cNvSpPr>
          <p:nvPr>
            <p:ph type="dt" sz="half" idx="10"/>
          </p:nvPr>
        </p:nvSpPr>
        <p:spPr/>
        <p:txBody>
          <a:bodyPr/>
          <a:lstStyle/>
          <a:p>
            <a:fld id="{DEE4BC5A-BF3B-4D97-9D25-CD978068B8A4}" type="datetimeFigureOut">
              <a:rPr lang="en-GB" smtClean="0"/>
              <a:t>12/12/2024</a:t>
            </a:fld>
            <a:endParaRPr lang="en-GB"/>
          </a:p>
        </p:txBody>
      </p:sp>
      <p:sp>
        <p:nvSpPr>
          <p:cNvPr id="5" name="Footer Placeholder 4">
            <a:extLst>
              <a:ext uri="{FF2B5EF4-FFF2-40B4-BE49-F238E27FC236}">
                <a16:creationId xmlns:a16="http://schemas.microsoft.com/office/drawing/2014/main" id="{4F4016BB-4D56-42B1-8364-EB33EF95233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3660F41-7499-4447-BAAB-9B80B97AF413}"/>
              </a:ext>
            </a:extLst>
          </p:cNvPr>
          <p:cNvSpPr>
            <a:spLocks noGrp="1"/>
          </p:cNvSpPr>
          <p:nvPr>
            <p:ph type="sldNum" sz="quarter" idx="12"/>
          </p:nvPr>
        </p:nvSpPr>
        <p:spPr/>
        <p:txBody>
          <a:bodyPr/>
          <a:lstStyle/>
          <a:p>
            <a:fld id="{E150F32E-0DC7-43F8-840C-A602DDFD80F9}" type="slidenum">
              <a:rPr lang="en-GB" smtClean="0"/>
              <a:t>‹#›</a:t>
            </a:fld>
            <a:endParaRPr lang="en-GB"/>
          </a:p>
        </p:txBody>
      </p:sp>
    </p:spTree>
    <p:extLst>
      <p:ext uri="{BB962C8B-B14F-4D97-AF65-F5344CB8AC3E}">
        <p14:creationId xmlns:p14="http://schemas.microsoft.com/office/powerpoint/2010/main" val="7637569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977CD5F-2320-4E0F-B1DB-63EB85E43D9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F4D943D-D5CA-493C-9F65-69AB4826376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72C18DC-0730-4CCF-8ECA-6A67B012979D}"/>
              </a:ext>
            </a:extLst>
          </p:cNvPr>
          <p:cNvSpPr>
            <a:spLocks noGrp="1"/>
          </p:cNvSpPr>
          <p:nvPr>
            <p:ph type="dt" sz="half" idx="10"/>
          </p:nvPr>
        </p:nvSpPr>
        <p:spPr/>
        <p:txBody>
          <a:bodyPr/>
          <a:lstStyle/>
          <a:p>
            <a:fld id="{DEE4BC5A-BF3B-4D97-9D25-CD978068B8A4}" type="datetimeFigureOut">
              <a:rPr lang="en-GB" smtClean="0"/>
              <a:t>12/12/2024</a:t>
            </a:fld>
            <a:endParaRPr lang="en-GB"/>
          </a:p>
        </p:txBody>
      </p:sp>
      <p:sp>
        <p:nvSpPr>
          <p:cNvPr id="5" name="Footer Placeholder 4">
            <a:extLst>
              <a:ext uri="{FF2B5EF4-FFF2-40B4-BE49-F238E27FC236}">
                <a16:creationId xmlns:a16="http://schemas.microsoft.com/office/drawing/2014/main" id="{58789E08-9419-425D-AE44-0B14F5F61FC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B83E0AC-5803-4594-B9E5-0CCFA33E54DC}"/>
              </a:ext>
            </a:extLst>
          </p:cNvPr>
          <p:cNvSpPr>
            <a:spLocks noGrp="1"/>
          </p:cNvSpPr>
          <p:nvPr>
            <p:ph type="sldNum" sz="quarter" idx="12"/>
          </p:nvPr>
        </p:nvSpPr>
        <p:spPr/>
        <p:txBody>
          <a:bodyPr/>
          <a:lstStyle/>
          <a:p>
            <a:fld id="{E150F32E-0DC7-43F8-840C-A602DDFD80F9}" type="slidenum">
              <a:rPr lang="en-GB" smtClean="0"/>
              <a:t>‹#›</a:t>
            </a:fld>
            <a:endParaRPr lang="en-GB"/>
          </a:p>
        </p:txBody>
      </p:sp>
    </p:spTree>
    <p:extLst>
      <p:ext uri="{BB962C8B-B14F-4D97-AF65-F5344CB8AC3E}">
        <p14:creationId xmlns:p14="http://schemas.microsoft.com/office/powerpoint/2010/main" val="33541698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27E56-43E5-7BEF-37D0-E7FBC385925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E31F5EB-8E83-7AE9-4E7A-FAFA85F4F03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BF39FEE-B6C5-2D68-3A93-64E6F58F95D3}"/>
              </a:ext>
            </a:extLst>
          </p:cNvPr>
          <p:cNvSpPr>
            <a:spLocks noGrp="1"/>
          </p:cNvSpPr>
          <p:nvPr>
            <p:ph type="dt" sz="half" idx="10"/>
          </p:nvPr>
        </p:nvSpPr>
        <p:spPr/>
        <p:txBody>
          <a:bodyPr/>
          <a:lstStyle/>
          <a:p>
            <a:fld id="{69ED17D8-13CD-48C3-913F-0EDD3A235EDC}" type="datetimeFigureOut">
              <a:rPr lang="en-GB" smtClean="0"/>
              <a:t>12/12/2024</a:t>
            </a:fld>
            <a:endParaRPr lang="en-GB"/>
          </a:p>
        </p:txBody>
      </p:sp>
      <p:sp>
        <p:nvSpPr>
          <p:cNvPr id="5" name="Footer Placeholder 4">
            <a:extLst>
              <a:ext uri="{FF2B5EF4-FFF2-40B4-BE49-F238E27FC236}">
                <a16:creationId xmlns:a16="http://schemas.microsoft.com/office/drawing/2014/main" id="{A741E625-417E-9950-5B7E-46CB1A513FD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4DE5984-2B18-AC8D-3D76-A5E6E6A345B4}"/>
              </a:ext>
            </a:extLst>
          </p:cNvPr>
          <p:cNvSpPr>
            <a:spLocks noGrp="1"/>
          </p:cNvSpPr>
          <p:nvPr>
            <p:ph type="sldNum" sz="quarter" idx="12"/>
          </p:nvPr>
        </p:nvSpPr>
        <p:spPr/>
        <p:txBody>
          <a:bodyPr/>
          <a:lstStyle/>
          <a:p>
            <a:fld id="{8105CC74-FF27-41E6-9E17-0BF5C6B703B3}" type="slidenum">
              <a:rPr lang="en-GB" smtClean="0"/>
              <a:t>‹#›</a:t>
            </a:fld>
            <a:endParaRPr lang="en-GB"/>
          </a:p>
        </p:txBody>
      </p:sp>
    </p:spTree>
    <p:extLst>
      <p:ext uri="{BB962C8B-B14F-4D97-AF65-F5344CB8AC3E}">
        <p14:creationId xmlns:p14="http://schemas.microsoft.com/office/powerpoint/2010/main" val="33016869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037F26-DCB2-28E4-C1D8-2EC31E04707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EB9C47C-29F3-4A48-26F1-2FE8E8766A0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5ECBA8A-685E-DBE4-8819-65E1215D167E}"/>
              </a:ext>
            </a:extLst>
          </p:cNvPr>
          <p:cNvSpPr>
            <a:spLocks noGrp="1"/>
          </p:cNvSpPr>
          <p:nvPr>
            <p:ph type="dt" sz="half" idx="10"/>
          </p:nvPr>
        </p:nvSpPr>
        <p:spPr/>
        <p:txBody>
          <a:bodyPr/>
          <a:lstStyle/>
          <a:p>
            <a:fld id="{69ED17D8-13CD-48C3-913F-0EDD3A235EDC}" type="datetimeFigureOut">
              <a:rPr lang="en-GB" smtClean="0"/>
              <a:t>12/12/2024</a:t>
            </a:fld>
            <a:endParaRPr lang="en-GB"/>
          </a:p>
        </p:txBody>
      </p:sp>
      <p:sp>
        <p:nvSpPr>
          <p:cNvPr id="5" name="Footer Placeholder 4">
            <a:extLst>
              <a:ext uri="{FF2B5EF4-FFF2-40B4-BE49-F238E27FC236}">
                <a16:creationId xmlns:a16="http://schemas.microsoft.com/office/drawing/2014/main" id="{659C07E7-3A46-10D2-D6DF-773F6CFFD0B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6670301-2FF0-6C35-A949-D45001E823F3}"/>
              </a:ext>
            </a:extLst>
          </p:cNvPr>
          <p:cNvSpPr>
            <a:spLocks noGrp="1"/>
          </p:cNvSpPr>
          <p:nvPr>
            <p:ph type="sldNum" sz="quarter" idx="12"/>
          </p:nvPr>
        </p:nvSpPr>
        <p:spPr/>
        <p:txBody>
          <a:bodyPr/>
          <a:lstStyle/>
          <a:p>
            <a:fld id="{8105CC74-FF27-41E6-9E17-0BF5C6B703B3}" type="slidenum">
              <a:rPr lang="en-GB" smtClean="0"/>
              <a:t>‹#›</a:t>
            </a:fld>
            <a:endParaRPr lang="en-GB"/>
          </a:p>
        </p:txBody>
      </p:sp>
    </p:spTree>
    <p:extLst>
      <p:ext uri="{BB962C8B-B14F-4D97-AF65-F5344CB8AC3E}">
        <p14:creationId xmlns:p14="http://schemas.microsoft.com/office/powerpoint/2010/main" val="29752750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BF6FC0-3397-857F-80AE-9B2126E8AD8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C17B2714-0533-C958-6CC4-243684782E1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9224E2D-225D-5DBB-E082-0AFB1A3C28ED}"/>
              </a:ext>
            </a:extLst>
          </p:cNvPr>
          <p:cNvSpPr>
            <a:spLocks noGrp="1"/>
          </p:cNvSpPr>
          <p:nvPr>
            <p:ph type="dt" sz="half" idx="10"/>
          </p:nvPr>
        </p:nvSpPr>
        <p:spPr/>
        <p:txBody>
          <a:bodyPr/>
          <a:lstStyle/>
          <a:p>
            <a:fld id="{69ED17D8-13CD-48C3-913F-0EDD3A235EDC}" type="datetimeFigureOut">
              <a:rPr lang="en-GB" smtClean="0"/>
              <a:t>12/12/2024</a:t>
            </a:fld>
            <a:endParaRPr lang="en-GB"/>
          </a:p>
        </p:txBody>
      </p:sp>
      <p:sp>
        <p:nvSpPr>
          <p:cNvPr id="5" name="Footer Placeholder 4">
            <a:extLst>
              <a:ext uri="{FF2B5EF4-FFF2-40B4-BE49-F238E27FC236}">
                <a16:creationId xmlns:a16="http://schemas.microsoft.com/office/drawing/2014/main" id="{65FCFF4D-E4BD-5208-F0A7-C8A85960D70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43BEC66-4B2B-DF60-C824-2283142AAB2E}"/>
              </a:ext>
            </a:extLst>
          </p:cNvPr>
          <p:cNvSpPr>
            <a:spLocks noGrp="1"/>
          </p:cNvSpPr>
          <p:nvPr>
            <p:ph type="sldNum" sz="quarter" idx="12"/>
          </p:nvPr>
        </p:nvSpPr>
        <p:spPr/>
        <p:txBody>
          <a:bodyPr/>
          <a:lstStyle/>
          <a:p>
            <a:fld id="{8105CC74-FF27-41E6-9E17-0BF5C6B703B3}" type="slidenum">
              <a:rPr lang="en-GB" smtClean="0"/>
              <a:t>‹#›</a:t>
            </a:fld>
            <a:endParaRPr lang="en-GB"/>
          </a:p>
        </p:txBody>
      </p:sp>
    </p:spTree>
    <p:extLst>
      <p:ext uri="{BB962C8B-B14F-4D97-AF65-F5344CB8AC3E}">
        <p14:creationId xmlns:p14="http://schemas.microsoft.com/office/powerpoint/2010/main" val="17433661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B06096-3AED-F60A-9298-80D8BF8466C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6A222F9-4547-9ADF-17EC-B3583B18E45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F3B27FF-6DE0-1BC1-B0C8-229A80581B1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F95D670-86B1-32D8-142B-D9A381370766}"/>
              </a:ext>
            </a:extLst>
          </p:cNvPr>
          <p:cNvSpPr>
            <a:spLocks noGrp="1"/>
          </p:cNvSpPr>
          <p:nvPr>
            <p:ph type="dt" sz="half" idx="10"/>
          </p:nvPr>
        </p:nvSpPr>
        <p:spPr/>
        <p:txBody>
          <a:bodyPr/>
          <a:lstStyle/>
          <a:p>
            <a:fld id="{69ED17D8-13CD-48C3-913F-0EDD3A235EDC}" type="datetimeFigureOut">
              <a:rPr lang="en-GB" smtClean="0"/>
              <a:t>12/12/2024</a:t>
            </a:fld>
            <a:endParaRPr lang="en-GB"/>
          </a:p>
        </p:txBody>
      </p:sp>
      <p:sp>
        <p:nvSpPr>
          <p:cNvPr id="6" name="Footer Placeholder 5">
            <a:extLst>
              <a:ext uri="{FF2B5EF4-FFF2-40B4-BE49-F238E27FC236}">
                <a16:creationId xmlns:a16="http://schemas.microsoft.com/office/drawing/2014/main" id="{52672F5B-F76A-0337-0FDE-28D66ED89F9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87A7397-CB49-F939-7C2F-07D66781B9D2}"/>
              </a:ext>
            </a:extLst>
          </p:cNvPr>
          <p:cNvSpPr>
            <a:spLocks noGrp="1"/>
          </p:cNvSpPr>
          <p:nvPr>
            <p:ph type="sldNum" sz="quarter" idx="12"/>
          </p:nvPr>
        </p:nvSpPr>
        <p:spPr/>
        <p:txBody>
          <a:bodyPr/>
          <a:lstStyle/>
          <a:p>
            <a:fld id="{8105CC74-FF27-41E6-9E17-0BF5C6B703B3}" type="slidenum">
              <a:rPr lang="en-GB" smtClean="0"/>
              <a:t>‹#›</a:t>
            </a:fld>
            <a:endParaRPr lang="en-GB"/>
          </a:p>
        </p:txBody>
      </p:sp>
    </p:spTree>
    <p:extLst>
      <p:ext uri="{BB962C8B-B14F-4D97-AF65-F5344CB8AC3E}">
        <p14:creationId xmlns:p14="http://schemas.microsoft.com/office/powerpoint/2010/main" val="41409251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8D1356-DF70-7F6F-3C40-3E878A29A40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4106AEF-5ADD-2397-F2BF-E619FBF5C14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0219C45-66B6-D430-0888-2D04069F9B0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E0FE915-F557-335B-DDD5-46E72837E40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F26F702-DDD2-54E4-C68A-FB348B86D2E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24FFB48-76CF-0D32-55BD-25BB4D6BD03D}"/>
              </a:ext>
            </a:extLst>
          </p:cNvPr>
          <p:cNvSpPr>
            <a:spLocks noGrp="1"/>
          </p:cNvSpPr>
          <p:nvPr>
            <p:ph type="dt" sz="half" idx="10"/>
          </p:nvPr>
        </p:nvSpPr>
        <p:spPr/>
        <p:txBody>
          <a:bodyPr/>
          <a:lstStyle/>
          <a:p>
            <a:fld id="{69ED17D8-13CD-48C3-913F-0EDD3A235EDC}" type="datetimeFigureOut">
              <a:rPr lang="en-GB" smtClean="0"/>
              <a:t>12/12/2024</a:t>
            </a:fld>
            <a:endParaRPr lang="en-GB"/>
          </a:p>
        </p:txBody>
      </p:sp>
      <p:sp>
        <p:nvSpPr>
          <p:cNvPr id="8" name="Footer Placeholder 7">
            <a:extLst>
              <a:ext uri="{FF2B5EF4-FFF2-40B4-BE49-F238E27FC236}">
                <a16:creationId xmlns:a16="http://schemas.microsoft.com/office/drawing/2014/main" id="{19270450-28F7-2378-274D-0E1ACE4C79A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6662013-B37D-8D6A-844D-7217307CE6D7}"/>
              </a:ext>
            </a:extLst>
          </p:cNvPr>
          <p:cNvSpPr>
            <a:spLocks noGrp="1"/>
          </p:cNvSpPr>
          <p:nvPr>
            <p:ph type="sldNum" sz="quarter" idx="12"/>
          </p:nvPr>
        </p:nvSpPr>
        <p:spPr/>
        <p:txBody>
          <a:bodyPr/>
          <a:lstStyle/>
          <a:p>
            <a:fld id="{8105CC74-FF27-41E6-9E17-0BF5C6B703B3}" type="slidenum">
              <a:rPr lang="en-GB" smtClean="0"/>
              <a:t>‹#›</a:t>
            </a:fld>
            <a:endParaRPr lang="en-GB"/>
          </a:p>
        </p:txBody>
      </p:sp>
    </p:spTree>
    <p:extLst>
      <p:ext uri="{BB962C8B-B14F-4D97-AF65-F5344CB8AC3E}">
        <p14:creationId xmlns:p14="http://schemas.microsoft.com/office/powerpoint/2010/main" val="26704406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E0EAA2-A1F8-B86D-7D1A-9E212D03D89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9CB30C8-B6D0-155B-B2FF-82F515F71A01}"/>
              </a:ext>
            </a:extLst>
          </p:cNvPr>
          <p:cNvSpPr>
            <a:spLocks noGrp="1"/>
          </p:cNvSpPr>
          <p:nvPr>
            <p:ph type="dt" sz="half" idx="10"/>
          </p:nvPr>
        </p:nvSpPr>
        <p:spPr/>
        <p:txBody>
          <a:bodyPr/>
          <a:lstStyle/>
          <a:p>
            <a:fld id="{69ED17D8-13CD-48C3-913F-0EDD3A235EDC}" type="datetimeFigureOut">
              <a:rPr lang="en-GB" smtClean="0"/>
              <a:t>12/12/2024</a:t>
            </a:fld>
            <a:endParaRPr lang="en-GB"/>
          </a:p>
        </p:txBody>
      </p:sp>
      <p:sp>
        <p:nvSpPr>
          <p:cNvPr id="4" name="Footer Placeholder 3">
            <a:extLst>
              <a:ext uri="{FF2B5EF4-FFF2-40B4-BE49-F238E27FC236}">
                <a16:creationId xmlns:a16="http://schemas.microsoft.com/office/drawing/2014/main" id="{B93691FF-743A-5922-3E79-1A78AD9D889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A83A38E-2831-5F2D-2150-EE2E51ED71BC}"/>
              </a:ext>
            </a:extLst>
          </p:cNvPr>
          <p:cNvSpPr>
            <a:spLocks noGrp="1"/>
          </p:cNvSpPr>
          <p:nvPr>
            <p:ph type="sldNum" sz="quarter" idx="12"/>
          </p:nvPr>
        </p:nvSpPr>
        <p:spPr/>
        <p:txBody>
          <a:bodyPr/>
          <a:lstStyle/>
          <a:p>
            <a:fld id="{8105CC74-FF27-41E6-9E17-0BF5C6B703B3}" type="slidenum">
              <a:rPr lang="en-GB" smtClean="0"/>
              <a:t>‹#›</a:t>
            </a:fld>
            <a:endParaRPr lang="en-GB"/>
          </a:p>
        </p:txBody>
      </p:sp>
    </p:spTree>
    <p:extLst>
      <p:ext uri="{BB962C8B-B14F-4D97-AF65-F5344CB8AC3E}">
        <p14:creationId xmlns:p14="http://schemas.microsoft.com/office/powerpoint/2010/main" val="8189834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3E1DF58-D7F7-9A4D-36DC-28645428254A}"/>
              </a:ext>
            </a:extLst>
          </p:cNvPr>
          <p:cNvSpPr>
            <a:spLocks noGrp="1"/>
          </p:cNvSpPr>
          <p:nvPr>
            <p:ph type="dt" sz="half" idx="10"/>
          </p:nvPr>
        </p:nvSpPr>
        <p:spPr/>
        <p:txBody>
          <a:bodyPr/>
          <a:lstStyle/>
          <a:p>
            <a:fld id="{69ED17D8-13CD-48C3-913F-0EDD3A235EDC}" type="datetimeFigureOut">
              <a:rPr lang="en-GB" smtClean="0"/>
              <a:t>12/12/2024</a:t>
            </a:fld>
            <a:endParaRPr lang="en-GB"/>
          </a:p>
        </p:txBody>
      </p:sp>
      <p:sp>
        <p:nvSpPr>
          <p:cNvPr id="3" name="Footer Placeholder 2">
            <a:extLst>
              <a:ext uri="{FF2B5EF4-FFF2-40B4-BE49-F238E27FC236}">
                <a16:creationId xmlns:a16="http://schemas.microsoft.com/office/drawing/2014/main" id="{47085A53-7470-32FE-138D-B327B2B2F6D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4C3CA50-C0E8-36B0-C50C-6912B643DA99}"/>
              </a:ext>
            </a:extLst>
          </p:cNvPr>
          <p:cNvSpPr>
            <a:spLocks noGrp="1"/>
          </p:cNvSpPr>
          <p:nvPr>
            <p:ph type="sldNum" sz="quarter" idx="12"/>
          </p:nvPr>
        </p:nvSpPr>
        <p:spPr/>
        <p:txBody>
          <a:bodyPr/>
          <a:lstStyle/>
          <a:p>
            <a:fld id="{8105CC74-FF27-41E6-9E17-0BF5C6B703B3}" type="slidenum">
              <a:rPr lang="en-GB" smtClean="0"/>
              <a:t>‹#›</a:t>
            </a:fld>
            <a:endParaRPr lang="en-GB"/>
          </a:p>
        </p:txBody>
      </p:sp>
    </p:spTree>
    <p:extLst>
      <p:ext uri="{BB962C8B-B14F-4D97-AF65-F5344CB8AC3E}">
        <p14:creationId xmlns:p14="http://schemas.microsoft.com/office/powerpoint/2010/main" val="12461201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DF6431-698E-447E-EE65-53519392C2A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EE73986-3AC7-0475-22E9-C2A066EFA04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43976A3-0A53-DB8F-7B80-4179276103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E8BA91-0A18-AD76-5720-7DA479F6D238}"/>
              </a:ext>
            </a:extLst>
          </p:cNvPr>
          <p:cNvSpPr>
            <a:spLocks noGrp="1"/>
          </p:cNvSpPr>
          <p:nvPr>
            <p:ph type="dt" sz="half" idx="10"/>
          </p:nvPr>
        </p:nvSpPr>
        <p:spPr/>
        <p:txBody>
          <a:bodyPr/>
          <a:lstStyle/>
          <a:p>
            <a:fld id="{69ED17D8-13CD-48C3-913F-0EDD3A235EDC}" type="datetimeFigureOut">
              <a:rPr lang="en-GB" smtClean="0"/>
              <a:t>12/12/2024</a:t>
            </a:fld>
            <a:endParaRPr lang="en-GB"/>
          </a:p>
        </p:txBody>
      </p:sp>
      <p:sp>
        <p:nvSpPr>
          <p:cNvPr id="6" name="Footer Placeholder 5">
            <a:extLst>
              <a:ext uri="{FF2B5EF4-FFF2-40B4-BE49-F238E27FC236}">
                <a16:creationId xmlns:a16="http://schemas.microsoft.com/office/drawing/2014/main" id="{B3ED0F6D-8449-EDC4-57BD-D897A9A98A7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DA80D45-987A-55C9-35E0-F9E70A0FA87D}"/>
              </a:ext>
            </a:extLst>
          </p:cNvPr>
          <p:cNvSpPr>
            <a:spLocks noGrp="1"/>
          </p:cNvSpPr>
          <p:nvPr>
            <p:ph type="sldNum" sz="quarter" idx="12"/>
          </p:nvPr>
        </p:nvSpPr>
        <p:spPr/>
        <p:txBody>
          <a:bodyPr/>
          <a:lstStyle/>
          <a:p>
            <a:fld id="{8105CC74-FF27-41E6-9E17-0BF5C6B703B3}" type="slidenum">
              <a:rPr lang="en-GB" smtClean="0"/>
              <a:t>‹#›</a:t>
            </a:fld>
            <a:endParaRPr lang="en-GB"/>
          </a:p>
        </p:txBody>
      </p:sp>
    </p:spTree>
    <p:extLst>
      <p:ext uri="{BB962C8B-B14F-4D97-AF65-F5344CB8AC3E}">
        <p14:creationId xmlns:p14="http://schemas.microsoft.com/office/powerpoint/2010/main" val="1984313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E73B0-183F-4514-950E-D0C3755AE82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1586951-5DEB-48B8-AFF9-8797D2F6F51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DCFA448-6B1C-416E-8C43-EE20ABC24AD7}"/>
              </a:ext>
            </a:extLst>
          </p:cNvPr>
          <p:cNvSpPr>
            <a:spLocks noGrp="1"/>
          </p:cNvSpPr>
          <p:nvPr>
            <p:ph type="dt" sz="half" idx="10"/>
          </p:nvPr>
        </p:nvSpPr>
        <p:spPr/>
        <p:txBody>
          <a:bodyPr/>
          <a:lstStyle/>
          <a:p>
            <a:fld id="{DEE4BC5A-BF3B-4D97-9D25-CD978068B8A4}" type="datetimeFigureOut">
              <a:rPr lang="en-GB" smtClean="0"/>
              <a:t>12/12/2024</a:t>
            </a:fld>
            <a:endParaRPr lang="en-GB"/>
          </a:p>
        </p:txBody>
      </p:sp>
      <p:sp>
        <p:nvSpPr>
          <p:cNvPr id="5" name="Footer Placeholder 4">
            <a:extLst>
              <a:ext uri="{FF2B5EF4-FFF2-40B4-BE49-F238E27FC236}">
                <a16:creationId xmlns:a16="http://schemas.microsoft.com/office/drawing/2014/main" id="{61966D2A-9580-4D8A-AFF2-FC9F32F8439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B215609-D3AA-42D8-9242-E87A1A697481}"/>
              </a:ext>
            </a:extLst>
          </p:cNvPr>
          <p:cNvSpPr>
            <a:spLocks noGrp="1"/>
          </p:cNvSpPr>
          <p:nvPr>
            <p:ph type="sldNum" sz="quarter" idx="12"/>
          </p:nvPr>
        </p:nvSpPr>
        <p:spPr/>
        <p:txBody>
          <a:bodyPr/>
          <a:lstStyle/>
          <a:p>
            <a:fld id="{E150F32E-0DC7-43F8-840C-A602DDFD80F9}" type="slidenum">
              <a:rPr lang="en-GB" smtClean="0"/>
              <a:t>‹#›</a:t>
            </a:fld>
            <a:endParaRPr lang="en-GB"/>
          </a:p>
        </p:txBody>
      </p:sp>
    </p:spTree>
    <p:extLst>
      <p:ext uri="{BB962C8B-B14F-4D97-AF65-F5344CB8AC3E}">
        <p14:creationId xmlns:p14="http://schemas.microsoft.com/office/powerpoint/2010/main" val="21453966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14FC49-1586-B159-4DC3-DA53C4196E3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3E87FC3-5387-7DD1-2F53-94701BD1B1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C648F55-E525-BA62-9BF7-E914FC263C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E0B1FD0-46C9-1063-E02B-C3CD7BBDB0F4}"/>
              </a:ext>
            </a:extLst>
          </p:cNvPr>
          <p:cNvSpPr>
            <a:spLocks noGrp="1"/>
          </p:cNvSpPr>
          <p:nvPr>
            <p:ph type="dt" sz="half" idx="10"/>
          </p:nvPr>
        </p:nvSpPr>
        <p:spPr/>
        <p:txBody>
          <a:bodyPr/>
          <a:lstStyle/>
          <a:p>
            <a:fld id="{69ED17D8-13CD-48C3-913F-0EDD3A235EDC}" type="datetimeFigureOut">
              <a:rPr lang="en-GB" smtClean="0"/>
              <a:t>12/12/2024</a:t>
            </a:fld>
            <a:endParaRPr lang="en-GB"/>
          </a:p>
        </p:txBody>
      </p:sp>
      <p:sp>
        <p:nvSpPr>
          <p:cNvPr id="6" name="Footer Placeholder 5">
            <a:extLst>
              <a:ext uri="{FF2B5EF4-FFF2-40B4-BE49-F238E27FC236}">
                <a16:creationId xmlns:a16="http://schemas.microsoft.com/office/drawing/2014/main" id="{8AB28390-EC05-AF2A-3E70-48B923A249E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4698463-3533-FE40-01D5-5500040745F7}"/>
              </a:ext>
            </a:extLst>
          </p:cNvPr>
          <p:cNvSpPr>
            <a:spLocks noGrp="1"/>
          </p:cNvSpPr>
          <p:nvPr>
            <p:ph type="sldNum" sz="quarter" idx="12"/>
          </p:nvPr>
        </p:nvSpPr>
        <p:spPr/>
        <p:txBody>
          <a:bodyPr/>
          <a:lstStyle/>
          <a:p>
            <a:fld id="{8105CC74-FF27-41E6-9E17-0BF5C6B703B3}" type="slidenum">
              <a:rPr lang="en-GB" smtClean="0"/>
              <a:t>‹#›</a:t>
            </a:fld>
            <a:endParaRPr lang="en-GB"/>
          </a:p>
        </p:txBody>
      </p:sp>
    </p:spTree>
    <p:extLst>
      <p:ext uri="{BB962C8B-B14F-4D97-AF65-F5344CB8AC3E}">
        <p14:creationId xmlns:p14="http://schemas.microsoft.com/office/powerpoint/2010/main" val="437327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8FE11-502C-F05F-64E6-0772518A68D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25A4579-1A52-EF15-D7FD-1006B60B26A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F28DFE3-FB1F-85CF-FF6C-6871E3BF1FBA}"/>
              </a:ext>
            </a:extLst>
          </p:cNvPr>
          <p:cNvSpPr>
            <a:spLocks noGrp="1"/>
          </p:cNvSpPr>
          <p:nvPr>
            <p:ph type="dt" sz="half" idx="10"/>
          </p:nvPr>
        </p:nvSpPr>
        <p:spPr/>
        <p:txBody>
          <a:bodyPr/>
          <a:lstStyle/>
          <a:p>
            <a:fld id="{69ED17D8-13CD-48C3-913F-0EDD3A235EDC}" type="datetimeFigureOut">
              <a:rPr lang="en-GB" smtClean="0"/>
              <a:t>12/12/2024</a:t>
            </a:fld>
            <a:endParaRPr lang="en-GB"/>
          </a:p>
        </p:txBody>
      </p:sp>
      <p:sp>
        <p:nvSpPr>
          <p:cNvPr id="5" name="Footer Placeholder 4">
            <a:extLst>
              <a:ext uri="{FF2B5EF4-FFF2-40B4-BE49-F238E27FC236}">
                <a16:creationId xmlns:a16="http://schemas.microsoft.com/office/drawing/2014/main" id="{28243FBA-9BF7-C3D6-64B4-0ADF75983A4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8402EA9-65BB-F558-C171-1013817AFD9E}"/>
              </a:ext>
            </a:extLst>
          </p:cNvPr>
          <p:cNvSpPr>
            <a:spLocks noGrp="1"/>
          </p:cNvSpPr>
          <p:nvPr>
            <p:ph type="sldNum" sz="quarter" idx="12"/>
          </p:nvPr>
        </p:nvSpPr>
        <p:spPr/>
        <p:txBody>
          <a:bodyPr/>
          <a:lstStyle/>
          <a:p>
            <a:fld id="{8105CC74-FF27-41E6-9E17-0BF5C6B703B3}" type="slidenum">
              <a:rPr lang="en-GB" smtClean="0"/>
              <a:t>‹#›</a:t>
            </a:fld>
            <a:endParaRPr lang="en-GB"/>
          </a:p>
        </p:txBody>
      </p:sp>
    </p:spTree>
    <p:extLst>
      <p:ext uri="{BB962C8B-B14F-4D97-AF65-F5344CB8AC3E}">
        <p14:creationId xmlns:p14="http://schemas.microsoft.com/office/powerpoint/2010/main" val="10671981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0A0BB4B-F31E-CDE9-DBFE-AFDF69DA0DA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8766FA1-5A73-189F-1E70-39680144E5C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067F92E-1923-978D-FFD1-A6E9F3C79D05}"/>
              </a:ext>
            </a:extLst>
          </p:cNvPr>
          <p:cNvSpPr>
            <a:spLocks noGrp="1"/>
          </p:cNvSpPr>
          <p:nvPr>
            <p:ph type="dt" sz="half" idx="10"/>
          </p:nvPr>
        </p:nvSpPr>
        <p:spPr/>
        <p:txBody>
          <a:bodyPr/>
          <a:lstStyle/>
          <a:p>
            <a:fld id="{69ED17D8-13CD-48C3-913F-0EDD3A235EDC}" type="datetimeFigureOut">
              <a:rPr lang="en-GB" smtClean="0"/>
              <a:t>12/12/2024</a:t>
            </a:fld>
            <a:endParaRPr lang="en-GB"/>
          </a:p>
        </p:txBody>
      </p:sp>
      <p:sp>
        <p:nvSpPr>
          <p:cNvPr id="5" name="Footer Placeholder 4">
            <a:extLst>
              <a:ext uri="{FF2B5EF4-FFF2-40B4-BE49-F238E27FC236}">
                <a16:creationId xmlns:a16="http://schemas.microsoft.com/office/drawing/2014/main" id="{5B2733E1-60D7-CA72-1940-2E01E5A11A2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A48F43B-5559-43EA-61ED-BB4A35EC1D75}"/>
              </a:ext>
            </a:extLst>
          </p:cNvPr>
          <p:cNvSpPr>
            <a:spLocks noGrp="1"/>
          </p:cNvSpPr>
          <p:nvPr>
            <p:ph type="sldNum" sz="quarter" idx="12"/>
          </p:nvPr>
        </p:nvSpPr>
        <p:spPr/>
        <p:txBody>
          <a:bodyPr/>
          <a:lstStyle/>
          <a:p>
            <a:fld id="{8105CC74-FF27-41E6-9E17-0BF5C6B703B3}" type="slidenum">
              <a:rPr lang="en-GB" smtClean="0"/>
              <a:t>‹#›</a:t>
            </a:fld>
            <a:endParaRPr lang="en-GB"/>
          </a:p>
        </p:txBody>
      </p:sp>
    </p:spTree>
    <p:extLst>
      <p:ext uri="{BB962C8B-B14F-4D97-AF65-F5344CB8AC3E}">
        <p14:creationId xmlns:p14="http://schemas.microsoft.com/office/powerpoint/2010/main" val="37250021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EF978D-EF1C-47D0-84FD-8A80D46A036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AC5FA05-5681-4910-AA25-64EA05C8446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EB87E0C-A5BF-4EA4-9AB3-B15631027C64}"/>
              </a:ext>
            </a:extLst>
          </p:cNvPr>
          <p:cNvSpPr>
            <a:spLocks noGrp="1"/>
          </p:cNvSpPr>
          <p:nvPr>
            <p:ph type="dt" sz="half" idx="10"/>
          </p:nvPr>
        </p:nvSpPr>
        <p:spPr/>
        <p:txBody>
          <a:bodyPr/>
          <a:lstStyle/>
          <a:p>
            <a:fld id="{DEE4BC5A-BF3B-4D97-9D25-CD978068B8A4}" type="datetimeFigureOut">
              <a:rPr lang="en-GB" smtClean="0"/>
              <a:t>12/12/2024</a:t>
            </a:fld>
            <a:endParaRPr lang="en-GB"/>
          </a:p>
        </p:txBody>
      </p:sp>
      <p:sp>
        <p:nvSpPr>
          <p:cNvPr id="5" name="Footer Placeholder 4">
            <a:extLst>
              <a:ext uri="{FF2B5EF4-FFF2-40B4-BE49-F238E27FC236}">
                <a16:creationId xmlns:a16="http://schemas.microsoft.com/office/drawing/2014/main" id="{C491D0C0-B141-4235-B59B-F3EE96B18FD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E539EBD-E23D-4783-9229-0702085E52E9}"/>
              </a:ext>
            </a:extLst>
          </p:cNvPr>
          <p:cNvSpPr>
            <a:spLocks noGrp="1"/>
          </p:cNvSpPr>
          <p:nvPr>
            <p:ph type="sldNum" sz="quarter" idx="12"/>
          </p:nvPr>
        </p:nvSpPr>
        <p:spPr/>
        <p:txBody>
          <a:bodyPr/>
          <a:lstStyle/>
          <a:p>
            <a:fld id="{E150F32E-0DC7-43F8-840C-A602DDFD80F9}" type="slidenum">
              <a:rPr lang="en-GB" smtClean="0"/>
              <a:t>‹#›</a:t>
            </a:fld>
            <a:endParaRPr lang="en-GB"/>
          </a:p>
        </p:txBody>
      </p:sp>
    </p:spTree>
    <p:extLst>
      <p:ext uri="{BB962C8B-B14F-4D97-AF65-F5344CB8AC3E}">
        <p14:creationId xmlns:p14="http://schemas.microsoft.com/office/powerpoint/2010/main" val="12322789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DB5E6-2C31-43B4-8E2B-49580FB6B20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AE5BA53-EAA5-47D9-8FF7-6FA73530861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097478B-C210-4AD4-9D50-EBFA68D1D73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23A3681-84D3-4909-A573-CCC4B72D84EC}"/>
              </a:ext>
            </a:extLst>
          </p:cNvPr>
          <p:cNvSpPr>
            <a:spLocks noGrp="1"/>
          </p:cNvSpPr>
          <p:nvPr>
            <p:ph type="dt" sz="half" idx="10"/>
          </p:nvPr>
        </p:nvSpPr>
        <p:spPr/>
        <p:txBody>
          <a:bodyPr/>
          <a:lstStyle/>
          <a:p>
            <a:fld id="{DEE4BC5A-BF3B-4D97-9D25-CD978068B8A4}" type="datetimeFigureOut">
              <a:rPr lang="en-GB" smtClean="0"/>
              <a:t>12/12/2024</a:t>
            </a:fld>
            <a:endParaRPr lang="en-GB"/>
          </a:p>
        </p:txBody>
      </p:sp>
      <p:sp>
        <p:nvSpPr>
          <p:cNvPr id="6" name="Footer Placeholder 5">
            <a:extLst>
              <a:ext uri="{FF2B5EF4-FFF2-40B4-BE49-F238E27FC236}">
                <a16:creationId xmlns:a16="http://schemas.microsoft.com/office/drawing/2014/main" id="{057414E3-D10A-4C95-B58B-0C3EEC27BE4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113EF1A-C0DB-433C-AF99-A8CB264C28E1}"/>
              </a:ext>
            </a:extLst>
          </p:cNvPr>
          <p:cNvSpPr>
            <a:spLocks noGrp="1"/>
          </p:cNvSpPr>
          <p:nvPr>
            <p:ph type="sldNum" sz="quarter" idx="12"/>
          </p:nvPr>
        </p:nvSpPr>
        <p:spPr/>
        <p:txBody>
          <a:bodyPr/>
          <a:lstStyle/>
          <a:p>
            <a:fld id="{E150F32E-0DC7-43F8-840C-A602DDFD80F9}" type="slidenum">
              <a:rPr lang="en-GB" smtClean="0"/>
              <a:t>‹#›</a:t>
            </a:fld>
            <a:endParaRPr lang="en-GB"/>
          </a:p>
        </p:txBody>
      </p:sp>
    </p:spTree>
    <p:extLst>
      <p:ext uri="{BB962C8B-B14F-4D97-AF65-F5344CB8AC3E}">
        <p14:creationId xmlns:p14="http://schemas.microsoft.com/office/powerpoint/2010/main" val="12551509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EFDE93-F109-4729-999B-53B62754BB9A}"/>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476FE8E-7734-4474-8478-64AE5EB405E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EA95BC1-D022-428E-8C89-385C55AEDF1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8183528-EC25-43DC-90EF-9CE83DF1E9B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D71ED41-A689-4516-943A-C421C59C2F3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1D049DF-AA34-4DDF-8E96-032ECA162903}"/>
              </a:ext>
            </a:extLst>
          </p:cNvPr>
          <p:cNvSpPr>
            <a:spLocks noGrp="1"/>
          </p:cNvSpPr>
          <p:nvPr>
            <p:ph type="dt" sz="half" idx="10"/>
          </p:nvPr>
        </p:nvSpPr>
        <p:spPr/>
        <p:txBody>
          <a:bodyPr/>
          <a:lstStyle/>
          <a:p>
            <a:fld id="{DEE4BC5A-BF3B-4D97-9D25-CD978068B8A4}" type="datetimeFigureOut">
              <a:rPr lang="en-GB" smtClean="0"/>
              <a:t>12/12/2024</a:t>
            </a:fld>
            <a:endParaRPr lang="en-GB"/>
          </a:p>
        </p:txBody>
      </p:sp>
      <p:sp>
        <p:nvSpPr>
          <p:cNvPr id="8" name="Footer Placeholder 7">
            <a:extLst>
              <a:ext uri="{FF2B5EF4-FFF2-40B4-BE49-F238E27FC236}">
                <a16:creationId xmlns:a16="http://schemas.microsoft.com/office/drawing/2014/main" id="{AE79AC63-C198-45BA-99FB-65D2213563A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6D2CDEE-09D9-40E2-B8E0-01C1F8A27D94}"/>
              </a:ext>
            </a:extLst>
          </p:cNvPr>
          <p:cNvSpPr>
            <a:spLocks noGrp="1"/>
          </p:cNvSpPr>
          <p:nvPr>
            <p:ph type="sldNum" sz="quarter" idx="12"/>
          </p:nvPr>
        </p:nvSpPr>
        <p:spPr/>
        <p:txBody>
          <a:bodyPr/>
          <a:lstStyle/>
          <a:p>
            <a:fld id="{E150F32E-0DC7-43F8-840C-A602DDFD80F9}" type="slidenum">
              <a:rPr lang="en-GB" smtClean="0"/>
              <a:t>‹#›</a:t>
            </a:fld>
            <a:endParaRPr lang="en-GB"/>
          </a:p>
        </p:txBody>
      </p:sp>
    </p:spTree>
    <p:extLst>
      <p:ext uri="{BB962C8B-B14F-4D97-AF65-F5344CB8AC3E}">
        <p14:creationId xmlns:p14="http://schemas.microsoft.com/office/powerpoint/2010/main" val="36401380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3F34B-341A-44D0-8F9D-231DFFCE428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76A3D37-AF9A-423F-9710-D1EDFD8E672E}"/>
              </a:ext>
            </a:extLst>
          </p:cNvPr>
          <p:cNvSpPr>
            <a:spLocks noGrp="1"/>
          </p:cNvSpPr>
          <p:nvPr>
            <p:ph type="dt" sz="half" idx="10"/>
          </p:nvPr>
        </p:nvSpPr>
        <p:spPr/>
        <p:txBody>
          <a:bodyPr/>
          <a:lstStyle/>
          <a:p>
            <a:fld id="{DEE4BC5A-BF3B-4D97-9D25-CD978068B8A4}" type="datetimeFigureOut">
              <a:rPr lang="en-GB" smtClean="0"/>
              <a:t>12/12/2024</a:t>
            </a:fld>
            <a:endParaRPr lang="en-GB"/>
          </a:p>
        </p:txBody>
      </p:sp>
      <p:sp>
        <p:nvSpPr>
          <p:cNvPr id="4" name="Footer Placeholder 3">
            <a:extLst>
              <a:ext uri="{FF2B5EF4-FFF2-40B4-BE49-F238E27FC236}">
                <a16:creationId xmlns:a16="http://schemas.microsoft.com/office/drawing/2014/main" id="{7878D5B9-23D9-4BB2-9422-7809AF7B5C9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C741D8A-E526-4011-92A9-1AA2D0316B6B}"/>
              </a:ext>
            </a:extLst>
          </p:cNvPr>
          <p:cNvSpPr>
            <a:spLocks noGrp="1"/>
          </p:cNvSpPr>
          <p:nvPr>
            <p:ph type="sldNum" sz="quarter" idx="12"/>
          </p:nvPr>
        </p:nvSpPr>
        <p:spPr/>
        <p:txBody>
          <a:bodyPr/>
          <a:lstStyle/>
          <a:p>
            <a:fld id="{E150F32E-0DC7-43F8-840C-A602DDFD80F9}" type="slidenum">
              <a:rPr lang="en-GB" smtClean="0"/>
              <a:t>‹#›</a:t>
            </a:fld>
            <a:endParaRPr lang="en-GB"/>
          </a:p>
        </p:txBody>
      </p:sp>
    </p:spTree>
    <p:extLst>
      <p:ext uri="{BB962C8B-B14F-4D97-AF65-F5344CB8AC3E}">
        <p14:creationId xmlns:p14="http://schemas.microsoft.com/office/powerpoint/2010/main" val="15884165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1CA81FD-A1BC-438A-AFCB-A11F17ACE278}"/>
              </a:ext>
            </a:extLst>
          </p:cNvPr>
          <p:cNvSpPr>
            <a:spLocks noGrp="1"/>
          </p:cNvSpPr>
          <p:nvPr>
            <p:ph type="dt" sz="half" idx="10"/>
          </p:nvPr>
        </p:nvSpPr>
        <p:spPr/>
        <p:txBody>
          <a:bodyPr/>
          <a:lstStyle/>
          <a:p>
            <a:fld id="{DEE4BC5A-BF3B-4D97-9D25-CD978068B8A4}" type="datetimeFigureOut">
              <a:rPr lang="en-GB" smtClean="0"/>
              <a:t>12/12/2024</a:t>
            </a:fld>
            <a:endParaRPr lang="en-GB"/>
          </a:p>
        </p:txBody>
      </p:sp>
      <p:sp>
        <p:nvSpPr>
          <p:cNvPr id="3" name="Footer Placeholder 2">
            <a:extLst>
              <a:ext uri="{FF2B5EF4-FFF2-40B4-BE49-F238E27FC236}">
                <a16:creationId xmlns:a16="http://schemas.microsoft.com/office/drawing/2014/main" id="{9DA9E208-EAD4-4B72-9DE1-E94A9321755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1A6E5DC-F1DD-4E77-A4A2-09F84BCE6FB1}"/>
              </a:ext>
            </a:extLst>
          </p:cNvPr>
          <p:cNvSpPr>
            <a:spLocks noGrp="1"/>
          </p:cNvSpPr>
          <p:nvPr>
            <p:ph type="sldNum" sz="quarter" idx="12"/>
          </p:nvPr>
        </p:nvSpPr>
        <p:spPr/>
        <p:txBody>
          <a:bodyPr/>
          <a:lstStyle/>
          <a:p>
            <a:fld id="{E150F32E-0DC7-43F8-840C-A602DDFD80F9}" type="slidenum">
              <a:rPr lang="en-GB" smtClean="0"/>
              <a:t>‹#›</a:t>
            </a:fld>
            <a:endParaRPr lang="en-GB"/>
          </a:p>
        </p:txBody>
      </p:sp>
    </p:spTree>
    <p:extLst>
      <p:ext uri="{BB962C8B-B14F-4D97-AF65-F5344CB8AC3E}">
        <p14:creationId xmlns:p14="http://schemas.microsoft.com/office/powerpoint/2010/main" val="37871084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0EE9D-4CBA-4358-9079-A8F4474475F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D310483-6969-4D10-99E6-F5FD8AB463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7F602DC-0DFD-4CBC-B184-F7914247A0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6D1005C-82E9-43E4-A352-1501259FE9C6}"/>
              </a:ext>
            </a:extLst>
          </p:cNvPr>
          <p:cNvSpPr>
            <a:spLocks noGrp="1"/>
          </p:cNvSpPr>
          <p:nvPr>
            <p:ph type="dt" sz="half" idx="10"/>
          </p:nvPr>
        </p:nvSpPr>
        <p:spPr/>
        <p:txBody>
          <a:bodyPr/>
          <a:lstStyle/>
          <a:p>
            <a:fld id="{DEE4BC5A-BF3B-4D97-9D25-CD978068B8A4}" type="datetimeFigureOut">
              <a:rPr lang="en-GB" smtClean="0"/>
              <a:t>12/12/2024</a:t>
            </a:fld>
            <a:endParaRPr lang="en-GB"/>
          </a:p>
        </p:txBody>
      </p:sp>
      <p:sp>
        <p:nvSpPr>
          <p:cNvPr id="6" name="Footer Placeholder 5">
            <a:extLst>
              <a:ext uri="{FF2B5EF4-FFF2-40B4-BE49-F238E27FC236}">
                <a16:creationId xmlns:a16="http://schemas.microsoft.com/office/drawing/2014/main" id="{2B0A2675-9CD7-4D0F-8F1B-592B5CA68AA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0A5785C-AA32-441B-BD1C-1FF416539645}"/>
              </a:ext>
            </a:extLst>
          </p:cNvPr>
          <p:cNvSpPr>
            <a:spLocks noGrp="1"/>
          </p:cNvSpPr>
          <p:nvPr>
            <p:ph type="sldNum" sz="quarter" idx="12"/>
          </p:nvPr>
        </p:nvSpPr>
        <p:spPr/>
        <p:txBody>
          <a:bodyPr/>
          <a:lstStyle/>
          <a:p>
            <a:fld id="{E150F32E-0DC7-43F8-840C-A602DDFD80F9}" type="slidenum">
              <a:rPr lang="en-GB" smtClean="0"/>
              <a:t>‹#›</a:t>
            </a:fld>
            <a:endParaRPr lang="en-GB"/>
          </a:p>
        </p:txBody>
      </p:sp>
    </p:spTree>
    <p:extLst>
      <p:ext uri="{BB962C8B-B14F-4D97-AF65-F5344CB8AC3E}">
        <p14:creationId xmlns:p14="http://schemas.microsoft.com/office/powerpoint/2010/main" val="37787121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7FADB8-CBFD-4A4C-AAE7-9FCC48279BA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EB6FEE9-2096-4E8F-B9BF-86F454449DE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F3ADD1B-97AC-43B0-9B07-5081977B7D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DDEA5AC-9BD7-47B5-84C3-B821CE1A39A0}"/>
              </a:ext>
            </a:extLst>
          </p:cNvPr>
          <p:cNvSpPr>
            <a:spLocks noGrp="1"/>
          </p:cNvSpPr>
          <p:nvPr>
            <p:ph type="dt" sz="half" idx="10"/>
          </p:nvPr>
        </p:nvSpPr>
        <p:spPr/>
        <p:txBody>
          <a:bodyPr/>
          <a:lstStyle/>
          <a:p>
            <a:fld id="{DEE4BC5A-BF3B-4D97-9D25-CD978068B8A4}" type="datetimeFigureOut">
              <a:rPr lang="en-GB" smtClean="0"/>
              <a:t>12/12/2024</a:t>
            </a:fld>
            <a:endParaRPr lang="en-GB"/>
          </a:p>
        </p:txBody>
      </p:sp>
      <p:sp>
        <p:nvSpPr>
          <p:cNvPr id="6" name="Footer Placeholder 5">
            <a:extLst>
              <a:ext uri="{FF2B5EF4-FFF2-40B4-BE49-F238E27FC236}">
                <a16:creationId xmlns:a16="http://schemas.microsoft.com/office/drawing/2014/main" id="{996DB4C8-8E3D-41C5-AB32-B9607BD5613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0E6E1CF-9DC8-4FC9-B975-6725EF73AAB0}"/>
              </a:ext>
            </a:extLst>
          </p:cNvPr>
          <p:cNvSpPr>
            <a:spLocks noGrp="1"/>
          </p:cNvSpPr>
          <p:nvPr>
            <p:ph type="sldNum" sz="quarter" idx="12"/>
          </p:nvPr>
        </p:nvSpPr>
        <p:spPr/>
        <p:txBody>
          <a:bodyPr/>
          <a:lstStyle/>
          <a:p>
            <a:fld id="{E150F32E-0DC7-43F8-840C-A602DDFD80F9}" type="slidenum">
              <a:rPr lang="en-GB" smtClean="0"/>
              <a:t>‹#›</a:t>
            </a:fld>
            <a:endParaRPr lang="en-GB"/>
          </a:p>
        </p:txBody>
      </p:sp>
    </p:spTree>
    <p:extLst>
      <p:ext uri="{BB962C8B-B14F-4D97-AF65-F5344CB8AC3E}">
        <p14:creationId xmlns:p14="http://schemas.microsoft.com/office/powerpoint/2010/main" val="35000741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4000">
              <a:srgbClr val="CAE5F4"/>
            </a:gs>
            <a:gs pos="49000">
              <a:srgbClr val="B6DBEE"/>
            </a:gs>
            <a:gs pos="74000">
              <a:srgbClr val="A0CFE9"/>
            </a:gs>
            <a:gs pos="100000">
              <a:srgbClr val="A4D2EC"/>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C5EEE7E-419A-4DF5-9DD9-B2169B7FD96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645B4AB-1013-4615-8795-D2BB2CCF46B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331CDE3-C86A-446B-BA08-8C56D775547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E4BC5A-BF3B-4D97-9D25-CD978068B8A4}" type="datetimeFigureOut">
              <a:rPr lang="en-GB" smtClean="0"/>
              <a:t>12/12/2024</a:t>
            </a:fld>
            <a:endParaRPr lang="en-GB"/>
          </a:p>
        </p:txBody>
      </p:sp>
      <p:sp>
        <p:nvSpPr>
          <p:cNvPr id="5" name="Footer Placeholder 4">
            <a:extLst>
              <a:ext uri="{FF2B5EF4-FFF2-40B4-BE49-F238E27FC236}">
                <a16:creationId xmlns:a16="http://schemas.microsoft.com/office/drawing/2014/main" id="{3C89D54A-8A26-4A3A-9853-29242ECBA74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315210B-E1BD-43D1-A469-A64694BF8AC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50F32E-0DC7-43F8-840C-A602DDFD80F9}" type="slidenum">
              <a:rPr lang="en-GB" smtClean="0"/>
              <a:t>‹#›</a:t>
            </a:fld>
            <a:endParaRPr lang="en-GB"/>
          </a:p>
        </p:txBody>
      </p:sp>
    </p:spTree>
    <p:extLst>
      <p:ext uri="{BB962C8B-B14F-4D97-AF65-F5344CB8AC3E}">
        <p14:creationId xmlns:p14="http://schemas.microsoft.com/office/powerpoint/2010/main" val="297358555"/>
      </p:ext>
    </p:extLst>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77" r:id="rId7"/>
    <p:sldLayoutId id="2147483778" r:id="rId8"/>
    <p:sldLayoutId id="2147483779" r:id="rId9"/>
    <p:sldLayoutId id="2147483780" r:id="rId10"/>
    <p:sldLayoutId id="214748378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61ED750-19E6-F0CB-D4D6-C3A6DAEE2A8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2BB3D3F-A36F-33F9-08B1-55B167F16B5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542534E-ACD5-A534-67B9-969B402826F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ED17D8-13CD-48C3-913F-0EDD3A235EDC}" type="datetimeFigureOut">
              <a:rPr lang="en-GB" smtClean="0"/>
              <a:t>12/12/2024</a:t>
            </a:fld>
            <a:endParaRPr lang="en-GB"/>
          </a:p>
        </p:txBody>
      </p:sp>
      <p:sp>
        <p:nvSpPr>
          <p:cNvPr id="5" name="Footer Placeholder 4">
            <a:extLst>
              <a:ext uri="{FF2B5EF4-FFF2-40B4-BE49-F238E27FC236}">
                <a16:creationId xmlns:a16="http://schemas.microsoft.com/office/drawing/2014/main" id="{28D9F213-2F4C-5D8C-3C04-DC34E1654B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38C5667F-98FD-A64B-8344-0DD371FBCB9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05CC74-FF27-41E6-9E17-0BF5C6B703B3}" type="slidenum">
              <a:rPr lang="en-GB" smtClean="0"/>
              <a:t>‹#›</a:t>
            </a:fld>
            <a:endParaRPr lang="en-GB"/>
          </a:p>
        </p:txBody>
      </p:sp>
    </p:spTree>
    <p:extLst>
      <p:ext uri="{BB962C8B-B14F-4D97-AF65-F5344CB8AC3E}">
        <p14:creationId xmlns:p14="http://schemas.microsoft.com/office/powerpoint/2010/main" val="3325403171"/>
      </p:ext>
    </p:extLst>
  </p:cSld>
  <p:clrMap bg1="lt1" tx1="dk1" bg2="lt2" tx2="dk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 id="2147483794" r:id="rId10"/>
    <p:sldLayoutId id="21474837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nationalcareers.service.gov.uk/" TargetMode="External"/><Relationship Id="rId5" Type="http://schemas.openxmlformats.org/officeDocument/2006/relationships/hyperlink" Target="https://www.gov.uk/apply-apprenticeship" TargetMode="Externa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92BAC42-C4B9-9F79-2706-BEA0B7A449F3}"/>
              </a:ext>
            </a:extLst>
          </p:cNvPr>
          <p:cNvPicPr>
            <a:picLocks noChangeAspect="1"/>
          </p:cNvPicPr>
          <p:nvPr/>
        </p:nvPicPr>
        <p:blipFill>
          <a:blip r:embed="rId2"/>
          <a:stretch>
            <a:fillRect/>
          </a:stretch>
        </p:blipFill>
        <p:spPr>
          <a:xfrm>
            <a:off x="-224339" y="1676248"/>
            <a:ext cx="3517697" cy="3505504"/>
          </a:xfrm>
          <a:prstGeom prst="rect">
            <a:avLst/>
          </a:prstGeom>
        </p:spPr>
      </p:pic>
      <p:pic>
        <p:nvPicPr>
          <p:cNvPr id="5" name="Picture 4">
            <a:extLst>
              <a:ext uri="{FF2B5EF4-FFF2-40B4-BE49-F238E27FC236}">
                <a16:creationId xmlns:a16="http://schemas.microsoft.com/office/drawing/2014/main" id="{5C079B9C-B674-6748-E520-DE31B849AEE0}"/>
              </a:ext>
            </a:extLst>
          </p:cNvPr>
          <p:cNvPicPr>
            <a:picLocks noChangeAspect="1"/>
          </p:cNvPicPr>
          <p:nvPr/>
        </p:nvPicPr>
        <p:blipFill>
          <a:blip r:embed="rId3"/>
          <a:stretch>
            <a:fillRect/>
          </a:stretch>
        </p:blipFill>
        <p:spPr>
          <a:xfrm>
            <a:off x="8530779" y="2252370"/>
            <a:ext cx="3517697" cy="2353260"/>
          </a:xfrm>
          <a:prstGeom prst="rect">
            <a:avLst/>
          </a:prstGeom>
        </p:spPr>
      </p:pic>
      <p:pic>
        <p:nvPicPr>
          <p:cNvPr id="6" name="Picture 5">
            <a:extLst>
              <a:ext uri="{FF2B5EF4-FFF2-40B4-BE49-F238E27FC236}">
                <a16:creationId xmlns:a16="http://schemas.microsoft.com/office/drawing/2014/main" id="{D24FD482-E559-5BC8-1FFC-9D63D1E3C38E}"/>
              </a:ext>
            </a:extLst>
          </p:cNvPr>
          <p:cNvPicPr>
            <a:picLocks noChangeAspect="1"/>
          </p:cNvPicPr>
          <p:nvPr/>
        </p:nvPicPr>
        <p:blipFill>
          <a:blip r:embed="rId4"/>
          <a:stretch>
            <a:fillRect/>
          </a:stretch>
        </p:blipFill>
        <p:spPr>
          <a:xfrm>
            <a:off x="2997205" y="475232"/>
            <a:ext cx="5901439" cy="5907536"/>
          </a:xfrm>
          <a:prstGeom prst="rect">
            <a:avLst/>
          </a:prstGeom>
        </p:spPr>
      </p:pic>
      <p:pic>
        <p:nvPicPr>
          <p:cNvPr id="7" name="Picture 6">
            <a:extLst>
              <a:ext uri="{FF2B5EF4-FFF2-40B4-BE49-F238E27FC236}">
                <a16:creationId xmlns:a16="http://schemas.microsoft.com/office/drawing/2014/main" id="{97B735AA-19C4-C844-3F90-1911F0AA4315}"/>
              </a:ext>
            </a:extLst>
          </p:cNvPr>
          <p:cNvPicPr>
            <a:picLocks noChangeAspect="1"/>
          </p:cNvPicPr>
          <p:nvPr/>
        </p:nvPicPr>
        <p:blipFill>
          <a:blip r:embed="rId5"/>
          <a:stretch>
            <a:fillRect/>
          </a:stretch>
        </p:blipFill>
        <p:spPr>
          <a:xfrm>
            <a:off x="2968939" y="2596053"/>
            <a:ext cx="5003081" cy="1869143"/>
          </a:xfrm>
          <a:prstGeom prst="rect">
            <a:avLst/>
          </a:prstGeom>
        </p:spPr>
      </p:pic>
    </p:spTree>
    <p:extLst>
      <p:ext uri="{BB962C8B-B14F-4D97-AF65-F5344CB8AC3E}">
        <p14:creationId xmlns:p14="http://schemas.microsoft.com/office/powerpoint/2010/main" val="15323566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A lighthouse with many different lighthouses&#10;&#10;Description automatically generated">
            <a:extLst>
              <a:ext uri="{FF2B5EF4-FFF2-40B4-BE49-F238E27FC236}">
                <a16:creationId xmlns:a16="http://schemas.microsoft.com/office/drawing/2014/main" id="{C8304EC1-7056-DB49-5259-6C912023BC0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0607"/>
          <a:stretch/>
        </p:blipFill>
        <p:spPr>
          <a:xfrm>
            <a:off x="0" y="6138040"/>
            <a:ext cx="1282734" cy="719959"/>
          </a:xfrm>
          <a:prstGeom prst="rect">
            <a:avLst/>
          </a:prstGeom>
        </p:spPr>
      </p:pic>
      <p:pic>
        <p:nvPicPr>
          <p:cNvPr id="7" name="Picture 6" descr="A letter r with text on it&#10;&#10;Description automatically generated">
            <a:extLst>
              <a:ext uri="{FF2B5EF4-FFF2-40B4-BE49-F238E27FC236}">
                <a16:creationId xmlns:a16="http://schemas.microsoft.com/office/drawing/2014/main" id="{F6CCA6F2-D261-5AF2-AB9A-55A85EE1262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91749" y="6001407"/>
            <a:ext cx="990747" cy="987222"/>
          </a:xfrm>
          <a:prstGeom prst="rect">
            <a:avLst/>
          </a:prstGeom>
        </p:spPr>
      </p:pic>
      <p:sp>
        <p:nvSpPr>
          <p:cNvPr id="2" name="TextBox 1">
            <a:extLst>
              <a:ext uri="{FF2B5EF4-FFF2-40B4-BE49-F238E27FC236}">
                <a16:creationId xmlns:a16="http://schemas.microsoft.com/office/drawing/2014/main" id="{18B37F36-B2C8-BE9F-D3D0-359A201B213D}"/>
              </a:ext>
            </a:extLst>
          </p:cNvPr>
          <p:cNvSpPr txBox="1"/>
          <p:nvPr/>
        </p:nvSpPr>
        <p:spPr>
          <a:xfrm>
            <a:off x="641367" y="249142"/>
            <a:ext cx="11391666" cy="6515753"/>
          </a:xfrm>
          <a:prstGeom prst="rect">
            <a:avLst/>
          </a:prstGeom>
          <a:noFill/>
        </p:spPr>
        <p:txBody>
          <a:bodyPr wrap="square" lIns="143378" tIns="71689" rIns="143378" bIns="71689" rtlCol="0">
            <a:spAutoFit/>
          </a:bodyPr>
          <a:lstStyle/>
          <a:p>
            <a:pPr algn="just"/>
            <a:r>
              <a:rPr lang="en-GB" dirty="0">
                <a:solidFill>
                  <a:schemeClr val="accent1">
                    <a:lumMod val="50000"/>
                  </a:schemeClr>
                </a:solidFill>
              </a:rPr>
              <a:t>Apprenticeships are essentially a job combined with study. You apply for them like you would do any other job and are not guaranteed to get one just because you apply. You will need to complete an application or submit your CV and will have to attend an interview</a:t>
            </a:r>
          </a:p>
          <a:p>
            <a:pPr algn="just"/>
            <a:endParaRPr lang="en-GB" dirty="0">
              <a:solidFill>
                <a:schemeClr val="accent1">
                  <a:lumMod val="50000"/>
                </a:schemeClr>
              </a:solidFill>
            </a:endParaRPr>
          </a:p>
          <a:p>
            <a:pPr algn="just"/>
            <a:r>
              <a:rPr lang="en-GB" dirty="0">
                <a:solidFill>
                  <a:schemeClr val="accent1">
                    <a:lumMod val="50000"/>
                  </a:schemeClr>
                </a:solidFill>
              </a:rPr>
              <a:t>As an apprentice you’ll:</a:t>
            </a:r>
          </a:p>
          <a:p>
            <a:pPr algn="just"/>
            <a:r>
              <a:rPr lang="en-GB" dirty="0">
                <a:solidFill>
                  <a:schemeClr val="accent1">
                    <a:lumMod val="50000"/>
                  </a:schemeClr>
                </a:solidFill>
              </a:rPr>
              <a:t>• work alongside experienced staff</a:t>
            </a:r>
          </a:p>
          <a:p>
            <a:pPr algn="just"/>
            <a:r>
              <a:rPr lang="en-GB" dirty="0">
                <a:solidFill>
                  <a:schemeClr val="accent1">
                    <a:lumMod val="50000"/>
                  </a:schemeClr>
                </a:solidFill>
              </a:rPr>
              <a:t>• gain job-specific skills</a:t>
            </a:r>
          </a:p>
          <a:p>
            <a:pPr algn="just"/>
            <a:r>
              <a:rPr lang="en-GB" dirty="0">
                <a:solidFill>
                  <a:schemeClr val="accent1">
                    <a:lumMod val="50000"/>
                  </a:schemeClr>
                </a:solidFill>
              </a:rPr>
              <a:t>• earn a wage and get holiday pay</a:t>
            </a:r>
          </a:p>
          <a:p>
            <a:pPr algn="just"/>
            <a:r>
              <a:rPr lang="en-GB" dirty="0">
                <a:solidFill>
                  <a:schemeClr val="accent1">
                    <a:lumMod val="50000"/>
                  </a:schemeClr>
                </a:solidFill>
              </a:rPr>
              <a:t>• get time for study related to your role (usually one day a week)</a:t>
            </a:r>
          </a:p>
          <a:p>
            <a:pPr algn="just"/>
            <a:endParaRPr lang="en-GB" dirty="0">
              <a:solidFill>
                <a:schemeClr val="accent1">
                  <a:lumMod val="50000"/>
                </a:schemeClr>
              </a:solidFill>
            </a:endParaRPr>
          </a:p>
          <a:p>
            <a:pPr algn="just"/>
            <a:r>
              <a:rPr lang="en-GB" dirty="0">
                <a:solidFill>
                  <a:schemeClr val="accent1">
                    <a:lumMod val="50000"/>
                  </a:schemeClr>
                </a:solidFill>
              </a:rPr>
              <a:t>Apprenticeships take 1 to 5 years to complete depending on their level. Apprenticeships have equivalent educational levels.</a:t>
            </a:r>
          </a:p>
          <a:p>
            <a:pPr algn="just"/>
            <a:endParaRPr lang="en-GB" dirty="0">
              <a:solidFill>
                <a:schemeClr val="accent1">
                  <a:lumMod val="50000"/>
                </a:schemeClr>
              </a:solidFill>
            </a:endParaRPr>
          </a:p>
          <a:p>
            <a:pPr algn="just"/>
            <a:r>
              <a:rPr lang="en-GB" dirty="0">
                <a:solidFill>
                  <a:schemeClr val="accent1">
                    <a:lumMod val="50000"/>
                  </a:schemeClr>
                </a:solidFill>
              </a:rPr>
              <a:t>Name				Level			Equivalent educational level</a:t>
            </a:r>
          </a:p>
          <a:p>
            <a:pPr algn="just"/>
            <a:endParaRPr lang="en-GB" dirty="0">
              <a:solidFill>
                <a:schemeClr val="accent1">
                  <a:lumMod val="50000"/>
                </a:schemeClr>
              </a:solidFill>
            </a:endParaRPr>
          </a:p>
          <a:p>
            <a:pPr algn="just"/>
            <a:r>
              <a:rPr lang="en-GB" dirty="0">
                <a:solidFill>
                  <a:schemeClr val="accent1">
                    <a:lumMod val="50000"/>
                  </a:schemeClr>
                </a:solidFill>
              </a:rPr>
              <a:t>Intermediate 			 2 				GCSE </a:t>
            </a:r>
          </a:p>
          <a:p>
            <a:pPr algn="just"/>
            <a:r>
              <a:rPr lang="en-GB" dirty="0">
                <a:solidFill>
                  <a:schemeClr val="accent1">
                    <a:lumMod val="50000"/>
                  </a:schemeClr>
                </a:solidFill>
              </a:rPr>
              <a:t>Advanced 			 3 				A level </a:t>
            </a:r>
          </a:p>
          <a:p>
            <a:pPr algn="just"/>
            <a:r>
              <a:rPr lang="en-GB" dirty="0">
                <a:solidFill>
                  <a:schemeClr val="accent1">
                    <a:lumMod val="50000"/>
                  </a:schemeClr>
                </a:solidFill>
              </a:rPr>
              <a:t>Higher 			   	 4,5,6 and 7 			Foundation degree and above </a:t>
            </a:r>
          </a:p>
          <a:p>
            <a:pPr algn="just"/>
            <a:r>
              <a:rPr lang="en-GB" dirty="0">
                <a:solidFill>
                  <a:schemeClr val="accent1">
                    <a:lumMod val="50000"/>
                  </a:schemeClr>
                </a:solidFill>
              </a:rPr>
              <a:t>Degree 				 6 and 7 				Bachelor’s or master’s degree </a:t>
            </a:r>
          </a:p>
          <a:p>
            <a:pPr algn="just"/>
            <a:endParaRPr lang="en-GB" dirty="0">
              <a:solidFill>
                <a:schemeClr val="accent1">
                  <a:lumMod val="50000"/>
                </a:schemeClr>
              </a:solidFill>
            </a:endParaRPr>
          </a:p>
          <a:p>
            <a:r>
              <a:rPr lang="en-GB" dirty="0">
                <a:solidFill>
                  <a:schemeClr val="accent1">
                    <a:lumMod val="50000"/>
                  </a:schemeClr>
                </a:solidFill>
              </a:rPr>
              <a:t>Some apprenticeships may also give you an additional qualification, such as a diploma.</a:t>
            </a:r>
          </a:p>
          <a:p>
            <a:pPr algn="just"/>
            <a:endParaRPr lang="en-GB" dirty="0">
              <a:solidFill>
                <a:schemeClr val="accent1">
                  <a:lumMod val="50000"/>
                </a:schemeClr>
              </a:solidFill>
            </a:endParaRPr>
          </a:p>
          <a:p>
            <a:pPr algn="just"/>
            <a:endParaRPr lang="en-GB" dirty="0">
              <a:solidFill>
                <a:schemeClr val="accent1">
                  <a:lumMod val="50000"/>
                </a:schemeClr>
              </a:solidFill>
            </a:endParaRPr>
          </a:p>
        </p:txBody>
      </p:sp>
    </p:spTree>
    <p:extLst>
      <p:ext uri="{BB962C8B-B14F-4D97-AF65-F5344CB8AC3E}">
        <p14:creationId xmlns:p14="http://schemas.microsoft.com/office/powerpoint/2010/main" val="29439368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A lighthouse with many different lighthouses&#10;&#10;Description automatically generated">
            <a:extLst>
              <a:ext uri="{FF2B5EF4-FFF2-40B4-BE49-F238E27FC236}">
                <a16:creationId xmlns:a16="http://schemas.microsoft.com/office/drawing/2014/main" id="{C8304EC1-7056-DB49-5259-6C912023BC0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0607"/>
          <a:stretch/>
        </p:blipFill>
        <p:spPr>
          <a:xfrm>
            <a:off x="0" y="6138040"/>
            <a:ext cx="1282734" cy="719959"/>
          </a:xfrm>
          <a:prstGeom prst="rect">
            <a:avLst/>
          </a:prstGeom>
        </p:spPr>
      </p:pic>
      <p:pic>
        <p:nvPicPr>
          <p:cNvPr id="7" name="Picture 6" descr="A letter r with text on it&#10;&#10;Description automatically generated">
            <a:extLst>
              <a:ext uri="{FF2B5EF4-FFF2-40B4-BE49-F238E27FC236}">
                <a16:creationId xmlns:a16="http://schemas.microsoft.com/office/drawing/2014/main" id="{F6CCA6F2-D261-5AF2-AB9A-55A85EE1262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91749" y="6001407"/>
            <a:ext cx="990747" cy="987222"/>
          </a:xfrm>
          <a:prstGeom prst="rect">
            <a:avLst/>
          </a:prstGeom>
        </p:spPr>
      </p:pic>
      <p:sp>
        <p:nvSpPr>
          <p:cNvPr id="2" name="TextBox 1">
            <a:extLst>
              <a:ext uri="{FF2B5EF4-FFF2-40B4-BE49-F238E27FC236}">
                <a16:creationId xmlns:a16="http://schemas.microsoft.com/office/drawing/2014/main" id="{18B37F36-B2C8-BE9F-D3D0-359A201B213D}"/>
              </a:ext>
            </a:extLst>
          </p:cNvPr>
          <p:cNvSpPr txBox="1"/>
          <p:nvPr/>
        </p:nvSpPr>
        <p:spPr>
          <a:xfrm>
            <a:off x="398643" y="764149"/>
            <a:ext cx="11391666" cy="4853760"/>
          </a:xfrm>
          <a:prstGeom prst="rect">
            <a:avLst/>
          </a:prstGeom>
          <a:noFill/>
        </p:spPr>
        <p:txBody>
          <a:bodyPr wrap="square" lIns="143378" tIns="71689" rIns="143378" bIns="71689" rtlCol="0">
            <a:spAutoFit/>
          </a:bodyPr>
          <a:lstStyle/>
          <a:p>
            <a:pPr algn="just"/>
            <a:r>
              <a:rPr lang="en-GB" dirty="0">
                <a:solidFill>
                  <a:schemeClr val="accent1">
                    <a:lumMod val="50000"/>
                  </a:schemeClr>
                </a:solidFill>
              </a:rPr>
              <a:t>You’ll be paid during your apprenticeship and you will be entitled to the National Minimum Wage. Plus you’ll get at least 20 days paid holiday per year, plus bank holidays.</a:t>
            </a:r>
          </a:p>
          <a:p>
            <a:pPr algn="just"/>
            <a:endParaRPr lang="en-GB" dirty="0">
              <a:solidFill>
                <a:schemeClr val="accent1">
                  <a:lumMod val="50000"/>
                </a:schemeClr>
              </a:solidFill>
            </a:endParaRPr>
          </a:p>
          <a:p>
            <a:pPr algn="just"/>
            <a:r>
              <a:rPr lang="en-GB" dirty="0">
                <a:solidFill>
                  <a:schemeClr val="accent1">
                    <a:lumMod val="50000"/>
                  </a:schemeClr>
                </a:solidFill>
              </a:rPr>
              <a:t>The current minimum wage rate for an apprentice is £6.40 per hour.</a:t>
            </a:r>
          </a:p>
          <a:p>
            <a:pPr algn="just"/>
            <a:endParaRPr lang="en-GB" dirty="0">
              <a:solidFill>
                <a:schemeClr val="accent1">
                  <a:lumMod val="50000"/>
                </a:schemeClr>
              </a:solidFill>
            </a:endParaRPr>
          </a:p>
          <a:p>
            <a:pPr algn="just"/>
            <a:r>
              <a:rPr lang="en-GB" dirty="0">
                <a:solidFill>
                  <a:schemeClr val="accent1">
                    <a:lumMod val="50000"/>
                  </a:schemeClr>
                </a:solidFill>
              </a:rPr>
              <a:t>This rate applies to apprentices under 19 and those aged 19 or over who are in their first year.</a:t>
            </a:r>
          </a:p>
          <a:p>
            <a:pPr algn="just"/>
            <a:endParaRPr lang="en-GB" dirty="0">
              <a:solidFill>
                <a:schemeClr val="accent1">
                  <a:lumMod val="50000"/>
                </a:schemeClr>
              </a:solidFill>
            </a:endParaRPr>
          </a:p>
          <a:p>
            <a:pPr algn="just"/>
            <a:r>
              <a:rPr lang="en-GB" dirty="0">
                <a:solidFill>
                  <a:schemeClr val="accent1">
                    <a:lumMod val="50000"/>
                  </a:schemeClr>
                </a:solidFill>
              </a:rPr>
              <a:t>You must be paid at least the minimum wage rate for your age if you’re an apprentice aged 19 or over and have completed your first year.</a:t>
            </a:r>
          </a:p>
          <a:p>
            <a:pPr algn="just"/>
            <a:endParaRPr lang="en-GB" dirty="0">
              <a:solidFill>
                <a:schemeClr val="accent1">
                  <a:lumMod val="50000"/>
                </a:schemeClr>
              </a:solidFill>
            </a:endParaRPr>
          </a:p>
          <a:p>
            <a:pPr algn="just"/>
            <a:r>
              <a:rPr lang="en-GB" dirty="0">
                <a:solidFill>
                  <a:schemeClr val="accent1">
                    <a:lumMod val="50000"/>
                  </a:schemeClr>
                </a:solidFill>
              </a:rPr>
              <a:t>You must be paid for:</a:t>
            </a:r>
          </a:p>
          <a:p>
            <a:pPr algn="just"/>
            <a:r>
              <a:rPr lang="en-GB" dirty="0">
                <a:solidFill>
                  <a:schemeClr val="accent1">
                    <a:lumMod val="50000"/>
                  </a:schemeClr>
                </a:solidFill>
              </a:rPr>
              <a:t>• your normal working hours</a:t>
            </a:r>
          </a:p>
          <a:p>
            <a:pPr algn="just"/>
            <a:r>
              <a:rPr lang="en-GB" dirty="0">
                <a:solidFill>
                  <a:schemeClr val="accent1">
                    <a:lumMod val="50000"/>
                  </a:schemeClr>
                </a:solidFill>
              </a:rPr>
              <a:t>• training that’s part of your apprenticeship (usually one day per week)</a:t>
            </a:r>
          </a:p>
          <a:p>
            <a:pPr algn="just"/>
            <a:endParaRPr lang="en-GB" dirty="0">
              <a:solidFill>
                <a:schemeClr val="accent1">
                  <a:lumMod val="50000"/>
                </a:schemeClr>
              </a:solidFill>
            </a:endParaRPr>
          </a:p>
          <a:p>
            <a:r>
              <a:rPr lang="en-GB" dirty="0">
                <a:solidFill>
                  <a:schemeClr val="accent1">
                    <a:lumMod val="50000"/>
                  </a:schemeClr>
                </a:solidFill>
              </a:rPr>
              <a:t>If you would like more information on Apprenticeships, you can see Mrs Taylor or email                                 s.taylor@bradfordacademy.co.uk</a:t>
            </a:r>
          </a:p>
          <a:p>
            <a:pPr algn="just"/>
            <a:endParaRPr lang="en-GB" dirty="0">
              <a:solidFill>
                <a:schemeClr val="accent1">
                  <a:lumMod val="50000"/>
                </a:schemeClr>
              </a:solidFill>
            </a:endParaRPr>
          </a:p>
        </p:txBody>
      </p:sp>
    </p:spTree>
    <p:extLst>
      <p:ext uri="{BB962C8B-B14F-4D97-AF65-F5344CB8AC3E}">
        <p14:creationId xmlns:p14="http://schemas.microsoft.com/office/powerpoint/2010/main" val="39228398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A lighthouse with many different lighthouses&#10;&#10;Description automatically generated">
            <a:extLst>
              <a:ext uri="{FF2B5EF4-FFF2-40B4-BE49-F238E27FC236}">
                <a16:creationId xmlns:a16="http://schemas.microsoft.com/office/drawing/2014/main" id="{C8304EC1-7056-DB49-5259-6C912023BC0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0607"/>
          <a:stretch/>
        </p:blipFill>
        <p:spPr>
          <a:xfrm>
            <a:off x="0" y="6138040"/>
            <a:ext cx="1282734" cy="719959"/>
          </a:xfrm>
          <a:prstGeom prst="rect">
            <a:avLst/>
          </a:prstGeom>
        </p:spPr>
      </p:pic>
      <p:pic>
        <p:nvPicPr>
          <p:cNvPr id="7" name="Picture 6" descr="A letter r with text on it&#10;&#10;Description automatically generated">
            <a:extLst>
              <a:ext uri="{FF2B5EF4-FFF2-40B4-BE49-F238E27FC236}">
                <a16:creationId xmlns:a16="http://schemas.microsoft.com/office/drawing/2014/main" id="{F6CCA6F2-D261-5AF2-AB9A-55A85EE1262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91749" y="6001407"/>
            <a:ext cx="990747" cy="987222"/>
          </a:xfrm>
          <a:prstGeom prst="rect">
            <a:avLst/>
          </a:prstGeom>
        </p:spPr>
      </p:pic>
      <p:sp>
        <p:nvSpPr>
          <p:cNvPr id="2" name="TextBox 1">
            <a:extLst>
              <a:ext uri="{FF2B5EF4-FFF2-40B4-BE49-F238E27FC236}">
                <a16:creationId xmlns:a16="http://schemas.microsoft.com/office/drawing/2014/main" id="{18B37F36-B2C8-BE9F-D3D0-359A201B213D}"/>
              </a:ext>
            </a:extLst>
          </p:cNvPr>
          <p:cNvSpPr txBox="1"/>
          <p:nvPr/>
        </p:nvSpPr>
        <p:spPr>
          <a:xfrm>
            <a:off x="495456" y="226642"/>
            <a:ext cx="11391666" cy="5407757"/>
          </a:xfrm>
          <a:prstGeom prst="rect">
            <a:avLst/>
          </a:prstGeom>
          <a:noFill/>
        </p:spPr>
        <p:txBody>
          <a:bodyPr wrap="square" lIns="143378" tIns="71689" rIns="143378" bIns="71689" rtlCol="0">
            <a:spAutoFit/>
          </a:bodyPr>
          <a:lstStyle/>
          <a:p>
            <a:pPr algn="just"/>
            <a:r>
              <a:rPr lang="en-GB" dirty="0">
                <a:solidFill>
                  <a:schemeClr val="accent1">
                    <a:lumMod val="50000"/>
                  </a:schemeClr>
                </a:solidFill>
              </a:rPr>
              <a:t>You can apply for an apprenticeship while you’re still at school. To start one, you’ll need to be:</a:t>
            </a:r>
          </a:p>
          <a:p>
            <a:pPr algn="just"/>
            <a:r>
              <a:rPr lang="en-GB" dirty="0">
                <a:solidFill>
                  <a:schemeClr val="accent1">
                    <a:lumMod val="50000"/>
                  </a:schemeClr>
                </a:solidFill>
              </a:rPr>
              <a:t>• 16 or over by the end of the summer holidays</a:t>
            </a:r>
          </a:p>
          <a:p>
            <a:pPr algn="just"/>
            <a:r>
              <a:rPr lang="en-GB" dirty="0">
                <a:solidFill>
                  <a:schemeClr val="accent1">
                    <a:lumMod val="50000"/>
                  </a:schemeClr>
                </a:solidFill>
              </a:rPr>
              <a:t>• living in England</a:t>
            </a:r>
          </a:p>
          <a:p>
            <a:pPr algn="just"/>
            <a:r>
              <a:rPr lang="en-GB" dirty="0">
                <a:solidFill>
                  <a:schemeClr val="accent1">
                    <a:lumMod val="50000"/>
                  </a:schemeClr>
                </a:solidFill>
              </a:rPr>
              <a:t>• not in full-time education</a:t>
            </a:r>
          </a:p>
          <a:p>
            <a:pPr algn="just"/>
            <a:endParaRPr lang="en-GB" dirty="0">
              <a:solidFill>
                <a:schemeClr val="accent1">
                  <a:lumMod val="50000"/>
                </a:schemeClr>
              </a:solidFill>
            </a:endParaRPr>
          </a:p>
          <a:p>
            <a:pPr algn="just"/>
            <a:r>
              <a:rPr lang="en-GB" dirty="0">
                <a:solidFill>
                  <a:schemeClr val="accent1">
                    <a:lumMod val="50000"/>
                  </a:schemeClr>
                </a:solidFill>
              </a:rPr>
              <a:t>There are 3 steps to applying for an apprenticeship.</a:t>
            </a:r>
          </a:p>
          <a:p>
            <a:pPr algn="just"/>
            <a:endParaRPr lang="en-GB" dirty="0">
              <a:solidFill>
                <a:schemeClr val="accent1">
                  <a:lumMod val="50000"/>
                </a:schemeClr>
              </a:solidFill>
            </a:endParaRPr>
          </a:p>
          <a:p>
            <a:pPr algn="just"/>
            <a:r>
              <a:rPr lang="en-GB" dirty="0">
                <a:solidFill>
                  <a:schemeClr val="accent1">
                    <a:lumMod val="50000"/>
                  </a:schemeClr>
                </a:solidFill>
              </a:rPr>
              <a:t>1.Search for an apprenticeship. Click </a:t>
            </a:r>
            <a:r>
              <a:rPr lang="en-GB" dirty="0">
                <a:solidFill>
                  <a:schemeClr val="accent1">
                    <a:lumMod val="50000"/>
                  </a:schemeClr>
                </a:solidFill>
                <a:hlinkClick r:id="rId5"/>
              </a:rPr>
              <a:t>here</a:t>
            </a:r>
            <a:endParaRPr lang="en-GB" dirty="0">
              <a:solidFill>
                <a:schemeClr val="accent1">
                  <a:lumMod val="50000"/>
                </a:schemeClr>
              </a:solidFill>
            </a:endParaRPr>
          </a:p>
          <a:p>
            <a:pPr algn="just"/>
            <a:r>
              <a:rPr lang="en-GB" dirty="0">
                <a:solidFill>
                  <a:schemeClr val="accent1">
                    <a:lumMod val="50000"/>
                  </a:schemeClr>
                </a:solidFill>
              </a:rPr>
              <a:t>2.Sign in or create an account.</a:t>
            </a:r>
          </a:p>
          <a:p>
            <a:pPr algn="just"/>
            <a:r>
              <a:rPr lang="en-GB" dirty="0">
                <a:solidFill>
                  <a:schemeClr val="accent1">
                    <a:lumMod val="50000"/>
                  </a:schemeClr>
                </a:solidFill>
              </a:rPr>
              <a:t>3.Complete and submit your application.</a:t>
            </a:r>
          </a:p>
          <a:p>
            <a:pPr algn="just"/>
            <a:endParaRPr lang="en-GB" dirty="0">
              <a:solidFill>
                <a:schemeClr val="accent1">
                  <a:lumMod val="50000"/>
                </a:schemeClr>
              </a:solidFill>
            </a:endParaRPr>
          </a:p>
          <a:p>
            <a:pPr algn="just"/>
            <a:r>
              <a:rPr lang="en-GB" dirty="0">
                <a:solidFill>
                  <a:schemeClr val="accent1">
                    <a:lumMod val="50000"/>
                  </a:schemeClr>
                </a:solidFill>
              </a:rPr>
              <a:t>The National Careers Service has advice on writing applications and what to do at interviews. Click </a:t>
            </a:r>
            <a:r>
              <a:rPr lang="en-GB" dirty="0">
                <a:solidFill>
                  <a:schemeClr val="accent1">
                    <a:lumMod val="50000"/>
                  </a:schemeClr>
                </a:solidFill>
                <a:hlinkClick r:id="rId6"/>
              </a:rPr>
              <a:t>here</a:t>
            </a:r>
            <a:endParaRPr lang="en-GB" dirty="0">
              <a:solidFill>
                <a:schemeClr val="accent1">
                  <a:lumMod val="50000"/>
                </a:schemeClr>
              </a:solidFill>
            </a:endParaRPr>
          </a:p>
          <a:p>
            <a:pPr algn="just"/>
            <a:endParaRPr lang="en-GB" dirty="0">
              <a:solidFill>
                <a:schemeClr val="accent1">
                  <a:lumMod val="50000"/>
                </a:schemeClr>
              </a:solidFill>
            </a:endParaRPr>
          </a:p>
          <a:p>
            <a:pPr algn="just"/>
            <a:r>
              <a:rPr lang="en-GB" dirty="0">
                <a:solidFill>
                  <a:schemeClr val="accent1">
                    <a:lumMod val="50000"/>
                  </a:schemeClr>
                </a:solidFill>
              </a:rPr>
              <a:t>If you’re unsuccessful you can ask for feedback if you don’t get selected for an interview or for the apprenticeship. You can complain if you think you weren’t successful because you were discriminated against, or your treatment in the interview or application process was unfair.</a:t>
            </a:r>
          </a:p>
          <a:p>
            <a:pPr algn="just"/>
            <a:endParaRPr lang="en-GB" dirty="0">
              <a:solidFill>
                <a:schemeClr val="accent1">
                  <a:lumMod val="50000"/>
                </a:schemeClr>
              </a:solidFill>
            </a:endParaRPr>
          </a:p>
          <a:p>
            <a:pPr algn="just"/>
            <a:r>
              <a:rPr lang="en-GB" dirty="0">
                <a:solidFill>
                  <a:schemeClr val="accent1">
                    <a:lumMod val="50000"/>
                  </a:schemeClr>
                </a:solidFill>
              </a:rPr>
              <a:t>If you feel you’re not ready for an apprenticeship, a traineeship is a course designed to prepare you for one.</a:t>
            </a:r>
          </a:p>
          <a:p>
            <a:pPr algn="just"/>
            <a:endParaRPr lang="en-GB" dirty="0">
              <a:solidFill>
                <a:schemeClr val="accent1">
                  <a:lumMod val="50000"/>
                </a:schemeClr>
              </a:solidFill>
            </a:endParaRPr>
          </a:p>
        </p:txBody>
      </p:sp>
    </p:spTree>
    <p:extLst>
      <p:ext uri="{BB962C8B-B14F-4D97-AF65-F5344CB8AC3E}">
        <p14:creationId xmlns:p14="http://schemas.microsoft.com/office/powerpoint/2010/main" val="3715309008"/>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591DAC24B5C33418E858FB06BAEAF54" ma:contentTypeVersion="16" ma:contentTypeDescription="Create a new document." ma:contentTypeScope="" ma:versionID="53735b0bae952efc9882078efa0faf7b">
  <xsd:schema xmlns:xsd="http://www.w3.org/2001/XMLSchema" xmlns:xs="http://www.w3.org/2001/XMLSchema" xmlns:p="http://schemas.microsoft.com/office/2006/metadata/properties" xmlns:ns2="58ba6e32-86b3-4ba1-a8ee-5709b981e8b4" xmlns:ns3="07214e35-172c-4f71-b7f5-bf771ddaa3f3" targetNamespace="http://schemas.microsoft.com/office/2006/metadata/properties" ma:root="true" ma:fieldsID="837790cc7815b35233a613dc4986723c" ns2:_="" ns3:_="">
    <xsd:import namespace="58ba6e32-86b3-4ba1-a8ee-5709b981e8b4"/>
    <xsd:import namespace="07214e35-172c-4f71-b7f5-bf771ddaa3f3"/>
    <xsd:element name="properties">
      <xsd:complexType>
        <xsd:sequence>
          <xsd:element name="documentManagement">
            <xsd:complexType>
              <xsd:all>
                <xsd:element ref="ns2:MediaServiceMetadata" minOccurs="0"/>
                <xsd:element ref="ns2:MediaServiceFastMetadata" minOccurs="0"/>
                <xsd:element ref="ns2:MediaServiceEventHashCode" minOccurs="0"/>
                <xsd:element ref="ns2:MediaServiceGenerationTime" minOccurs="0"/>
                <xsd:element ref="ns3:SharedWithUsers" minOccurs="0"/>
                <xsd:element ref="ns3:SharedWithDetails" minOccurs="0"/>
                <xsd:element ref="ns2:MediaServiceDateTaken" minOccurs="0"/>
                <xsd:element ref="ns2:MediaServiceAutoKeyPoints" minOccurs="0"/>
                <xsd:element ref="ns2:MediaServiceKeyPoints" minOccurs="0"/>
                <xsd:element ref="ns2:MediaLengthInSeconds" minOccurs="0"/>
                <xsd:element ref="ns2:MediaServiceSearchProperties" minOccurs="0"/>
                <xsd:element ref="ns2:MediaServiceObjectDetectorVersion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8ba6e32-86b3-4ba1-a8ee-5709b981e8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EventHashCode" ma:index="10" nillable="true" ma:displayName="MediaServiceEventHashCode" ma:hidden="true" ma:internalName="MediaServiceEventHashCode"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7" nillable="true" ma:displayName="MediaLengthInSeconds" ma:hidden="true" ma:internalName="MediaLengthInSeconds" ma:readOnly="true">
      <xsd:simpleType>
        <xsd:restriction base="dms:Unknown"/>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b046d158-e7ee-4aae-b6b7-aa5fa199e5d3" ma:termSetId="09814cd3-568e-fe90-9814-8d621ff8fb84" ma:anchorId="fba54fb3-c3e1-fe81-a776-ca4b69148c4d" ma:open="true" ma:isKeyword="false">
      <xsd:complexType>
        <xsd:sequence>
          <xsd:element ref="pc:Terms" minOccurs="0" maxOccurs="1"/>
        </xsd:sequence>
      </xsd:complexType>
    </xsd:element>
    <xsd:element name="MediaServiceOCR" ma:index="23"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7214e35-172c-4f71-b7f5-bf771ddaa3f3"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25dd405a-6dd9-4d2e-848b-48f9689de509}" ma:internalName="TaxCatchAll" ma:showField="CatchAllData" ma:web="07214e35-172c-4f71-b7f5-bf771ddaa3f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07214e35-172c-4f71-b7f5-bf771ddaa3f3" xsi:nil="true"/>
    <lcf76f155ced4ddcb4097134ff3c332f xmlns="58ba6e32-86b3-4ba1-a8ee-5709b981e8b4">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DE365B7-068E-4FBD-987F-BF2891EC12A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8ba6e32-86b3-4ba1-a8ee-5709b981e8b4"/>
    <ds:schemaRef ds:uri="07214e35-172c-4f71-b7f5-bf771ddaa3f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78E54A9-162E-402C-B2BE-3DD3A73571A1}">
  <ds:schemaRefs>
    <ds:schemaRef ds:uri="http://purl.org/dc/dcmitype/"/>
    <ds:schemaRef ds:uri="http://schemas.microsoft.com/office/2006/metadata/properties"/>
    <ds:schemaRef ds:uri="http://www.w3.org/XML/1998/namespace"/>
    <ds:schemaRef ds:uri="http://schemas.microsoft.com/office/infopath/2007/PartnerControls"/>
    <ds:schemaRef ds:uri="http://schemas.microsoft.com/office/2006/documentManagement/types"/>
    <ds:schemaRef ds:uri="07214e35-172c-4f71-b7f5-bf771ddaa3f3"/>
    <ds:schemaRef ds:uri="http://purl.org/dc/elements/1.1/"/>
    <ds:schemaRef ds:uri="http://schemas.openxmlformats.org/package/2006/metadata/core-properties"/>
    <ds:schemaRef ds:uri="58ba6e32-86b3-4ba1-a8ee-5709b981e8b4"/>
    <ds:schemaRef ds:uri="http://purl.org/dc/terms/"/>
  </ds:schemaRefs>
</ds:datastoreItem>
</file>

<file path=customXml/itemProps3.xml><?xml version="1.0" encoding="utf-8"?>
<ds:datastoreItem xmlns:ds="http://schemas.openxmlformats.org/officeDocument/2006/customXml" ds:itemID="{939F6C31-96B2-41DE-B3CE-13A6B99845C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27654</TotalTime>
  <Words>507</Words>
  <Application>Microsoft Office PowerPoint</Application>
  <PresentationFormat>Widescreen</PresentationFormat>
  <Paragraphs>53</Paragraphs>
  <Slides>4</Slides>
  <Notes>3</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4</vt:i4>
      </vt:variant>
    </vt:vector>
  </HeadingPairs>
  <TitlesOfParts>
    <vt:vector size="9" baseType="lpstr">
      <vt:lpstr>Arial</vt:lpstr>
      <vt:lpstr>Calibri</vt:lpstr>
      <vt:lpstr>Calibri Light</vt:lpstr>
      <vt:lpstr>2_Office Theme</vt:lpstr>
      <vt:lpstr>Office Theme</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Samantha Taylor</dc:creator>
  <cp:lastModifiedBy>Samantha Taylor</cp:lastModifiedBy>
  <cp:revision>90</cp:revision>
  <dcterms:created xsi:type="dcterms:W3CDTF">2023-08-29T13:10:32Z</dcterms:created>
  <dcterms:modified xsi:type="dcterms:W3CDTF">2024-12-12T12:41:54Z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0x0101000591DAC24B5C33418E858FB06BAEAF54</vt:lpwstr>
  </property>
  <property fmtid="{D5CDD505-2E9C-101B-9397-08002B2CF9AE}" pid="3" name="MediaServiceImageTags">
    <vt:lpwstr/>
  </property>
</Properties>
</file>