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6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62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9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76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2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870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1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34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9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46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93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77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14" r:id="rId4"/>
    <p:sldLayoutId id="2147483715" r:id="rId5"/>
    <p:sldLayoutId id="2147483720" r:id="rId6"/>
    <p:sldLayoutId id="2147483716" r:id="rId7"/>
    <p:sldLayoutId id="2147483717" r:id="rId8"/>
    <p:sldLayoutId id="2147483718" r:id="rId9"/>
    <p:sldLayoutId id="2147483719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sframe.co.uk/en/resources/resource/477/Multiplication-Tables-Check" TargetMode="External"/><Relationship Id="rId2" Type="http://schemas.openxmlformats.org/officeDocument/2006/relationships/hyperlink" Target="https://www.timestables.co.uk/multiplication-tables-check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C88933B-CFB2-4662-9CA9-2C1E08385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09EEE1-52DB-4A86-AFCE-CCE90418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4573E7-616D-4A9B-BB54-CF3282BC4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6496" y="1994264"/>
            <a:ext cx="7445245" cy="3922755"/>
          </a:xfrm>
        </p:spPr>
        <p:txBody>
          <a:bodyPr>
            <a:normAutofit/>
          </a:bodyPr>
          <a:lstStyle/>
          <a:p>
            <a:pPr algn="r"/>
            <a:r>
              <a:rPr lang="en-GB" dirty="0"/>
              <a:t>Multiplication  tables 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9AC00E-53CB-40E2-AD55-E40FADA72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3790" y="1050878"/>
            <a:ext cx="6157951" cy="943386"/>
          </a:xfrm>
        </p:spPr>
        <p:txBody>
          <a:bodyPr>
            <a:normAutofit/>
          </a:bodyPr>
          <a:lstStyle/>
          <a:p>
            <a:pPr algn="r"/>
            <a:r>
              <a:rPr lang="en-GB" dirty="0"/>
              <a:t>Parents and carers information meeting</a:t>
            </a:r>
          </a:p>
          <a:p>
            <a:pPr algn="r"/>
            <a:r>
              <a:rPr lang="en-GB" dirty="0"/>
              <a:t>18.3.22</a:t>
            </a:r>
          </a:p>
        </p:txBody>
      </p:sp>
      <p:pic>
        <p:nvPicPr>
          <p:cNvPr id="4" name="Picture 3" descr="3D white cubes suspended and stacked">
            <a:extLst>
              <a:ext uri="{FF2B5EF4-FFF2-40B4-BE49-F238E27FC236}">
                <a16:creationId xmlns:a16="http://schemas.microsoft.com/office/drawing/2014/main" id="{00569B1E-73DD-2DAC-3442-668478ED3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31" r="27549" b="-1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6FE4BA-3BD1-4AB3-A3EB-39FF16D96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418764" y="0"/>
            <a:ext cx="815637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BD85EF3-E980-4EF9-BF91-C0540D30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2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68380"/>
            <a:ext cx="6096000" cy="138961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431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E4291-C4BF-4AD9-B139-E81D9EE55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0" dirty="0"/>
              <a:t>What is the purpose of the check?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63230-67AF-4D4C-80C7-5F1A89784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purpose of the MTC is to determine whether year 4 pupils can </a:t>
            </a:r>
            <a:r>
              <a:rPr lang="en-GB" b="1" dirty="0"/>
              <a:t>fluently</a:t>
            </a:r>
            <a:r>
              <a:rPr lang="en-GB" dirty="0"/>
              <a:t> recall their multiplication tables and are meeting the expected standard for their year group before moving to Year 5.</a:t>
            </a:r>
          </a:p>
          <a:p>
            <a:r>
              <a:rPr lang="en-GB" dirty="0"/>
              <a:t>By the end of Year 4 the expectation is that children will have memorised their multiplication tables up to 12x12 and show precision and fluency in their work.</a:t>
            </a:r>
          </a:p>
          <a:p>
            <a:r>
              <a:rPr lang="en-GB" dirty="0"/>
              <a:t>The check helps teachers identify who needs further support to successfully access the year 5 and 6 maths curriculum.</a:t>
            </a:r>
          </a:p>
        </p:txBody>
      </p:sp>
    </p:spTree>
    <p:extLst>
      <p:ext uri="{BB962C8B-B14F-4D97-AF65-F5344CB8AC3E}">
        <p14:creationId xmlns:p14="http://schemas.microsoft.com/office/powerpoint/2010/main" val="3956428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5A521-EC77-43F6-A9F9-3FDF4018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0" dirty="0"/>
              <a:t>When will the check happen?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68B7D-5D01-4A58-A416-E43545F27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/>
              <a:t>It will happen within a 3 week period in June, from the week beginning 6</a:t>
            </a:r>
            <a:r>
              <a:rPr lang="en-GB" sz="3200" baseline="30000" dirty="0"/>
              <a:t>th</a:t>
            </a:r>
            <a:r>
              <a:rPr lang="en-GB" sz="3200" dirty="0"/>
              <a:t> June.</a:t>
            </a:r>
          </a:p>
          <a:p>
            <a:r>
              <a:rPr lang="en-GB" sz="3200" dirty="0"/>
              <a:t>You will be informed closer to the time the day school has chosen to administer the check.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2434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8E337-BAE8-4943-88BD-99306D05C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0" dirty="0"/>
              <a:t>How will the check be administered?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5F977-7F01-40F0-BF6F-AA893C4F0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Children will be tested using an on-screen check (on a computer or tablet) where children will answer multiplication questions against the clock.</a:t>
            </a:r>
          </a:p>
          <a:p>
            <a:r>
              <a:rPr lang="en-GB" dirty="0"/>
              <a:t>It will be automatically scored and results will be available to schools at the end of the 3 week assessment period.</a:t>
            </a:r>
          </a:p>
          <a:p>
            <a:r>
              <a:rPr lang="en-GB" dirty="0"/>
              <a:t>Results will be shared with parents via a letter.</a:t>
            </a:r>
          </a:p>
          <a:p>
            <a:r>
              <a:rPr lang="en-GB" dirty="0"/>
              <a:t>There is no pass mark for the check.</a:t>
            </a:r>
          </a:p>
        </p:txBody>
      </p:sp>
    </p:spTree>
    <p:extLst>
      <p:ext uri="{BB962C8B-B14F-4D97-AF65-F5344CB8AC3E}">
        <p14:creationId xmlns:p14="http://schemas.microsoft.com/office/powerpoint/2010/main" val="2475136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8E337-BAE8-4943-88BD-99306D05C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0" dirty="0"/>
              <a:t>How will the check be administered?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5F977-7F01-40F0-BF6F-AA893C4F0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Children have 6 seconds to answer each question in a series of 25 questions.</a:t>
            </a:r>
          </a:p>
          <a:p>
            <a:r>
              <a:rPr lang="en-GB" dirty="0"/>
              <a:t>There will be 3 practice questions for children to begin with.</a:t>
            </a:r>
          </a:p>
          <a:p>
            <a:r>
              <a:rPr lang="en-GB" dirty="0"/>
              <a:t>There will be a pause of 3 seconds between questions.</a:t>
            </a:r>
          </a:p>
          <a:p>
            <a:r>
              <a:rPr lang="en-GB" dirty="0"/>
              <a:t>Each question will be worth one mark and be presented to the child in </a:t>
            </a:r>
          </a:p>
          <a:p>
            <a:r>
              <a:rPr lang="en-GB" dirty="0"/>
              <a:t>this format:</a:t>
            </a:r>
          </a:p>
          <a:p>
            <a:pPr marL="0" indent="0">
              <a:buNone/>
            </a:pPr>
            <a:r>
              <a:rPr lang="en-GB" dirty="0"/>
              <a:t>                                 _ x _ = ____</a:t>
            </a:r>
          </a:p>
          <a:p>
            <a:r>
              <a:rPr lang="en-GB" dirty="0"/>
              <a:t>The test will last no longer than 5 minutes.</a:t>
            </a:r>
          </a:p>
        </p:txBody>
      </p:sp>
    </p:spTree>
    <p:extLst>
      <p:ext uri="{BB962C8B-B14F-4D97-AF65-F5344CB8AC3E}">
        <p14:creationId xmlns:p14="http://schemas.microsoft.com/office/powerpoint/2010/main" val="1865044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5D7CA-DB27-4D96-966E-040D31202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0" dirty="0"/>
              <a:t>The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CE6AE-64C5-4DB8-90D4-92E634F40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428" y="1915557"/>
            <a:ext cx="9906000" cy="4024424"/>
          </a:xfrm>
        </p:spPr>
        <p:txBody>
          <a:bodyPr>
            <a:normAutofit fontScale="92500"/>
          </a:bodyPr>
          <a:lstStyle/>
          <a:p>
            <a:r>
              <a:rPr lang="en-GB" dirty="0"/>
              <a:t>Each pupil will be assigned a randomly set of questions.</a:t>
            </a:r>
          </a:p>
          <a:p>
            <a:r>
              <a:rPr lang="en-GB" dirty="0"/>
              <a:t>Children will only face multiplication statements in the check (not related division facts).</a:t>
            </a:r>
          </a:p>
          <a:p>
            <a:r>
              <a:rPr lang="en-GB" dirty="0"/>
              <a:t>Pupils will not see their individual results when they complete the check. </a:t>
            </a:r>
          </a:p>
          <a:p>
            <a:r>
              <a:rPr lang="en-GB" dirty="0"/>
              <a:t>There will always be questions from the 3, 4, 5, 6, 7, 8, 9, 11 and 12 multiplication tables in each check.</a:t>
            </a:r>
          </a:p>
          <a:p>
            <a:r>
              <a:rPr lang="en-GB" dirty="0"/>
              <a:t>There will be no questions from the 1 times table (</a:t>
            </a:r>
            <a:r>
              <a:rPr lang="en-GB" dirty="0" err="1"/>
              <a:t>i.e</a:t>
            </a:r>
            <a:r>
              <a:rPr lang="en-GB" dirty="0"/>
              <a:t> 1 x 8 or 8 x 1).</a:t>
            </a:r>
          </a:p>
          <a:p>
            <a:r>
              <a:rPr lang="en-GB" dirty="0"/>
              <a:t>The 6, 7, 8, 9 and 12 times tables are more likely to be asked. </a:t>
            </a:r>
          </a:p>
          <a:p>
            <a:r>
              <a:rPr lang="en-GB" dirty="0"/>
              <a:t>There will only be a maximum of 7 questions from the 2, 5 and 10 times tables.</a:t>
            </a:r>
          </a:p>
          <a:p>
            <a:r>
              <a:rPr lang="en-GB" dirty="0"/>
              <a:t>Reversal of questions will not feature in the same check.</a:t>
            </a:r>
          </a:p>
        </p:txBody>
      </p:sp>
    </p:spTree>
    <p:extLst>
      <p:ext uri="{BB962C8B-B14F-4D97-AF65-F5344CB8AC3E}">
        <p14:creationId xmlns:p14="http://schemas.microsoft.com/office/powerpoint/2010/main" val="412227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FC0A6-6A13-4C3F-A56A-FBACC01A0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4745620"/>
            <a:ext cx="9737203" cy="12883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They are classifying the multiplication tables by the first number in the question. For example, 8 x 3 would fall within the 8 times table.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CC6A39-2474-43B5-AB6A-F684A2821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827" y="354479"/>
            <a:ext cx="503872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821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F307D-22BF-43A5-898D-901B299FF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i="0" dirty="0"/>
              <a:t>Questions most likely to appear.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20F2D-F0EA-4FB4-A1F1-0D92CD74A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following 11 multiplication questions are more likely to be asked:</a:t>
            </a:r>
          </a:p>
          <a:p>
            <a:pPr marL="0" indent="0">
              <a:buNone/>
            </a:pPr>
            <a:r>
              <a:rPr lang="en-GB" dirty="0"/>
              <a:t> • 6 x 6, 6 x 7, 6 x 8, 6 x 9, 6 x 12 </a:t>
            </a:r>
          </a:p>
          <a:p>
            <a:pPr marL="0" indent="0">
              <a:buNone/>
            </a:pPr>
            <a:r>
              <a:rPr lang="en-GB" dirty="0"/>
              <a:t>• 7 x 8, 7 x 9, 7 x 12 </a:t>
            </a:r>
          </a:p>
          <a:p>
            <a:pPr marL="0" indent="0">
              <a:buNone/>
            </a:pPr>
            <a:r>
              <a:rPr lang="en-GB" dirty="0"/>
              <a:t>• 8 x 9, 8 x 12</a:t>
            </a:r>
          </a:p>
          <a:p>
            <a:pPr marL="0" indent="0">
              <a:buNone/>
            </a:pPr>
            <a:r>
              <a:rPr lang="en-GB" dirty="0"/>
              <a:t>• 12 x 12</a:t>
            </a:r>
          </a:p>
        </p:txBody>
      </p:sp>
    </p:spTree>
    <p:extLst>
      <p:ext uri="{BB962C8B-B14F-4D97-AF65-F5344CB8AC3E}">
        <p14:creationId xmlns:p14="http://schemas.microsoft.com/office/powerpoint/2010/main" val="1034901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13F22-9BCA-4904-893B-B1A89CF65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0" dirty="0"/>
              <a:t>How can I support my child?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7D3CB-E43D-4E22-AB3E-8C8FB615C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Short practices daily.</a:t>
            </a:r>
          </a:p>
          <a:p>
            <a:r>
              <a:rPr lang="en-GB" dirty="0"/>
              <a:t>Displaying times tables in your home.</a:t>
            </a:r>
          </a:p>
          <a:p>
            <a:r>
              <a:rPr lang="en-GB" dirty="0"/>
              <a:t>Playing times table games.</a:t>
            </a:r>
          </a:p>
          <a:p>
            <a:r>
              <a:rPr lang="en-GB" dirty="0"/>
              <a:t>Encouraging and rewarding the use of times table rockstars at home.</a:t>
            </a:r>
          </a:p>
          <a:p>
            <a:r>
              <a:rPr lang="en-GB" dirty="0"/>
              <a:t>Using websites that have practice multiplication checks on them-: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https://www.timestables.co.uk/multiplication-tables-check/</a:t>
            </a:r>
            <a:endParaRPr lang="en-GB" dirty="0"/>
          </a:p>
          <a:p>
            <a:pPr marL="0" indent="0">
              <a:buNone/>
            </a:pPr>
            <a:r>
              <a:rPr lang="en-GB" dirty="0">
                <a:hlinkClick r:id="rId3"/>
              </a:rPr>
              <a:t>https://mathsframe.co.uk/en/resources/resource/477/Multiplication-Tables-Check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8573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EE63B-09F8-418F-AFD6-CC38E2131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0" dirty="0"/>
              <a:t>Key things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7DD3C-8944-43BF-842D-21ABE7889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check will focus on what they know about times tables it won’t reflect their understanding of wider mathematical topics. </a:t>
            </a:r>
          </a:p>
          <a:p>
            <a:r>
              <a:rPr lang="en-GB" dirty="0"/>
              <a:t>Times tables are key to mathematical understanding in Year 5 and 6 so knowing them fluently is incredibly important.</a:t>
            </a:r>
          </a:p>
          <a:p>
            <a:r>
              <a:rPr lang="en-GB" dirty="0"/>
              <a:t>The check is only 5 minutes long. For most children, the check will last for a maximum of 5 minutes. When they have finished, they will not need to repeat the check, regardless of their final score.</a:t>
            </a:r>
          </a:p>
        </p:txBody>
      </p:sp>
    </p:spTree>
    <p:extLst>
      <p:ext uri="{BB962C8B-B14F-4D97-AF65-F5344CB8AC3E}">
        <p14:creationId xmlns:p14="http://schemas.microsoft.com/office/powerpoint/2010/main" val="1932151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B3DFD-C69F-45F7-B923-E0FC19AA9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0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B2126-F56F-4B6C-8F70-2952CD14E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you have any questions after the meeting feel free to speak to me, Mrs Bedford or your child’s class teacher.</a:t>
            </a:r>
          </a:p>
          <a:p>
            <a:endParaRPr lang="en-GB" dirty="0"/>
          </a:p>
          <a:p>
            <a:r>
              <a:rPr lang="en-GB" dirty="0"/>
              <a:t>Thank you for coming.</a:t>
            </a:r>
          </a:p>
        </p:txBody>
      </p:sp>
    </p:spTree>
    <p:extLst>
      <p:ext uri="{BB962C8B-B14F-4D97-AF65-F5344CB8AC3E}">
        <p14:creationId xmlns:p14="http://schemas.microsoft.com/office/powerpoint/2010/main" val="1008915864"/>
      </p:ext>
    </p:extLst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719</Words>
  <Application>Microsoft Office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Univers Condensed Light</vt:lpstr>
      <vt:lpstr>Walbaum Display Light</vt:lpstr>
      <vt:lpstr>AngleLinesVTI</vt:lpstr>
      <vt:lpstr>Multiplication  tables check</vt:lpstr>
      <vt:lpstr>What is the purpose of the check?</vt:lpstr>
      <vt:lpstr>When will the check happen?</vt:lpstr>
      <vt:lpstr>How will the check be administered?</vt:lpstr>
      <vt:lpstr>How will the check be administered?</vt:lpstr>
      <vt:lpstr>The questions</vt:lpstr>
      <vt:lpstr>PowerPoint Presentation</vt:lpstr>
      <vt:lpstr>Questions most likely to appear.</vt:lpstr>
      <vt:lpstr>How can I support my child?</vt:lpstr>
      <vt:lpstr>Key things to remember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Multiplication  tables check</dc:title>
  <dc:creator>Sarah Summerbee</dc:creator>
  <cp:lastModifiedBy>Sarah Summerbee</cp:lastModifiedBy>
  <cp:revision>3</cp:revision>
  <dcterms:created xsi:type="dcterms:W3CDTF">2022-03-16T08:26:26Z</dcterms:created>
  <dcterms:modified xsi:type="dcterms:W3CDTF">2022-03-16T08:46:55Z</dcterms:modified>
</cp:coreProperties>
</file>